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0"/>
  </p:notesMasterIdLst>
  <p:sldIdLst>
    <p:sldId id="332" r:id="rId2"/>
    <p:sldId id="333" r:id="rId3"/>
    <p:sldId id="334" r:id="rId4"/>
    <p:sldId id="335" r:id="rId5"/>
    <p:sldId id="336" r:id="rId6"/>
    <p:sldId id="337" r:id="rId7"/>
    <p:sldId id="349" r:id="rId8"/>
    <p:sldId id="338" r:id="rId9"/>
    <p:sldId id="339" r:id="rId10"/>
    <p:sldId id="340" r:id="rId11"/>
    <p:sldId id="342" r:id="rId12"/>
    <p:sldId id="343" r:id="rId13"/>
    <p:sldId id="341" r:id="rId14"/>
    <p:sldId id="344" r:id="rId15"/>
    <p:sldId id="345" r:id="rId16"/>
    <p:sldId id="347" r:id="rId17"/>
    <p:sldId id="348" r:id="rId18"/>
    <p:sldId id="346" r:id="rId19"/>
    <p:sldId id="317" r:id="rId20"/>
    <p:sldId id="318" r:id="rId21"/>
    <p:sldId id="320" r:id="rId22"/>
    <p:sldId id="325" r:id="rId23"/>
    <p:sldId id="324" r:id="rId24"/>
    <p:sldId id="319" r:id="rId25"/>
    <p:sldId id="326" r:id="rId26"/>
    <p:sldId id="328" r:id="rId27"/>
    <p:sldId id="329" r:id="rId28"/>
    <p:sldId id="330" r:id="rId29"/>
    <p:sldId id="331" r:id="rId30"/>
    <p:sldId id="327" r:id="rId31"/>
    <p:sldId id="321" r:id="rId32"/>
    <p:sldId id="322" r:id="rId33"/>
    <p:sldId id="323" r:id="rId34"/>
    <p:sldId id="304" r:id="rId35"/>
    <p:sldId id="303" r:id="rId36"/>
    <p:sldId id="258" r:id="rId37"/>
    <p:sldId id="296" r:id="rId38"/>
    <p:sldId id="313" r:id="rId39"/>
    <p:sldId id="314" r:id="rId40"/>
    <p:sldId id="315" r:id="rId41"/>
    <p:sldId id="311" r:id="rId42"/>
    <p:sldId id="312" r:id="rId43"/>
    <p:sldId id="316" r:id="rId44"/>
    <p:sldId id="309" r:id="rId45"/>
    <p:sldId id="292" r:id="rId46"/>
    <p:sldId id="306" r:id="rId47"/>
    <p:sldId id="310" r:id="rId48"/>
    <p:sldId id="293" r:id="rId49"/>
    <p:sldId id="298" r:id="rId50"/>
    <p:sldId id="294" r:id="rId51"/>
    <p:sldId id="299" r:id="rId52"/>
    <p:sldId id="300" r:id="rId53"/>
    <p:sldId id="301" r:id="rId54"/>
    <p:sldId id="302" r:id="rId55"/>
    <p:sldId id="305" r:id="rId56"/>
    <p:sldId id="297" r:id="rId57"/>
    <p:sldId id="259" r:id="rId58"/>
    <p:sldId id="260" r:id="rId59"/>
    <p:sldId id="261" r:id="rId60"/>
    <p:sldId id="262" r:id="rId61"/>
    <p:sldId id="263" r:id="rId62"/>
    <p:sldId id="264" r:id="rId63"/>
    <p:sldId id="286" r:id="rId64"/>
    <p:sldId id="282" r:id="rId65"/>
    <p:sldId id="288" r:id="rId66"/>
    <p:sldId id="287" r:id="rId67"/>
    <p:sldId id="290" r:id="rId68"/>
    <p:sldId id="291" r:id="rId69"/>
    <p:sldId id="270" r:id="rId70"/>
    <p:sldId id="289" r:id="rId71"/>
    <p:sldId id="265" r:id="rId72"/>
    <p:sldId id="281" r:id="rId73"/>
    <p:sldId id="266" r:id="rId74"/>
    <p:sldId id="267" r:id="rId75"/>
    <p:sldId id="268" r:id="rId76"/>
    <p:sldId id="269" r:id="rId77"/>
    <p:sldId id="283" r:id="rId78"/>
    <p:sldId id="285" r:id="rId79"/>
    <p:sldId id="271" r:id="rId80"/>
    <p:sldId id="272" r:id="rId81"/>
    <p:sldId id="273" r:id="rId82"/>
    <p:sldId id="274" r:id="rId83"/>
    <p:sldId id="275" r:id="rId84"/>
    <p:sldId id="276" r:id="rId85"/>
    <p:sldId id="277" r:id="rId86"/>
    <p:sldId id="278" r:id="rId87"/>
    <p:sldId id="279" r:id="rId88"/>
    <p:sldId id="280" r:id="rId89"/>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80387" autoAdjust="0"/>
  </p:normalViewPr>
  <p:slideViewPr>
    <p:cSldViewPr snapToGrid="0">
      <p:cViewPr varScale="1">
        <p:scale>
          <a:sx n="107" d="100"/>
          <a:sy n="107" d="100"/>
        </p:scale>
        <p:origin x="192" y="102"/>
      </p:cViewPr>
      <p:guideLst>
        <p:guide orient="horz" pos="2952"/>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02/07/2026</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05CF3-7EA5-44B3-DF45-3D0A6DE03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B3B8-1BFF-49FA-0482-C93E31017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0C363-9F61-289E-8581-B3094ECC3967}"/>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0782BCE-82C9-4858-8FE4-D3E6843DF150}"/>
              </a:ext>
            </a:extLst>
          </p:cNvPr>
          <p:cNvSpPr>
            <a:spLocks noGrp="1"/>
          </p:cNvSpPr>
          <p:nvPr>
            <p:ph type="sldNum" sz="quarter" idx="5"/>
          </p:nvPr>
        </p:nvSpPr>
        <p:spPr/>
        <p:txBody>
          <a:bodyPr/>
          <a:lstStyle/>
          <a:p>
            <a:fld id="{7D5572D0-3795-4C3C-849E-BDA62F558749}" type="slidenum">
              <a:rPr lang="LID4096" smtClean="0"/>
              <a:t>1</a:t>
            </a:fld>
            <a:endParaRPr lang="LID4096"/>
          </a:p>
        </p:txBody>
      </p:sp>
    </p:spTree>
    <p:extLst>
      <p:ext uri="{BB962C8B-B14F-4D97-AF65-F5344CB8AC3E}">
        <p14:creationId xmlns:p14="http://schemas.microsoft.com/office/powerpoint/2010/main" val="97485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DF5C2-073D-15CA-ED78-71E45CB46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74473-1B85-1FE8-F29F-234FA3E42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507FB-72CD-CA03-75A5-7F376E12087A}"/>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55B6440-C6A6-2BEA-5489-245A26089A5B}"/>
              </a:ext>
            </a:extLst>
          </p:cNvPr>
          <p:cNvSpPr>
            <a:spLocks noGrp="1"/>
          </p:cNvSpPr>
          <p:nvPr>
            <p:ph type="sldNum" sz="quarter" idx="5"/>
          </p:nvPr>
        </p:nvSpPr>
        <p:spPr/>
        <p:txBody>
          <a:bodyPr/>
          <a:lstStyle/>
          <a:p>
            <a:fld id="{7D5572D0-3795-4C3C-849E-BDA62F558749}" type="slidenum">
              <a:rPr lang="LID4096" smtClean="0"/>
              <a:t>17</a:t>
            </a:fld>
            <a:endParaRPr lang="LID4096"/>
          </a:p>
        </p:txBody>
      </p:sp>
    </p:spTree>
    <p:extLst>
      <p:ext uri="{BB962C8B-B14F-4D97-AF65-F5344CB8AC3E}">
        <p14:creationId xmlns:p14="http://schemas.microsoft.com/office/powerpoint/2010/main" val="56170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48</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50</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51</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52</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53</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54</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55</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DA4ED779-1BF4-E9B2-D05D-97789C628B36}"/>
              </a:ext>
            </a:extLst>
          </p:cNvPr>
          <p:cNvSpPr/>
          <p:nvPr userDrawn="1"/>
        </p:nvSpPr>
        <p:spPr>
          <a:xfrm>
            <a:off x="0" y="1668462"/>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1F90CC"/>
              </a:gs>
              <a:gs pos="100000">
                <a:srgbClr val="9013F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4">
            <a:extLst>
              <a:ext uri="{FF2B5EF4-FFF2-40B4-BE49-F238E27FC236}">
                <a16:creationId xmlns:a16="http://schemas.microsoft.com/office/drawing/2014/main" id="{220A97D8-26D0-E064-8D44-BA1E44C754AA}"/>
              </a:ext>
            </a:extLst>
          </p:cNvPr>
          <p:cNvSpPr/>
          <p:nvPr userDrawn="1"/>
        </p:nvSpPr>
        <p:spPr>
          <a:xfrm>
            <a:off x="-6479" y="1668461"/>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FF6C00"/>
              </a:gs>
              <a:gs pos="100000">
                <a:srgbClr val="C40D1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6">
            <a:extLst>
              <a:ext uri="{FF2B5EF4-FFF2-40B4-BE49-F238E27FC236}">
                <a16:creationId xmlns:a16="http://schemas.microsoft.com/office/drawing/2014/main" id="{0E7932CC-57F5-7FF5-6F53-EF9A888DB64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388168" y="378741"/>
            <a:ext cx="2250000" cy="774000"/>
          </a:xfrm>
          <a:prstGeom prst="rect">
            <a:avLst/>
          </a:prstGeom>
        </p:spPr>
      </p:pic>
      <p:sp>
        <p:nvSpPr>
          <p:cNvPr id="4098" name="Rectangle 2">
            <a:extLst>
              <a:ext uri="{FF2B5EF4-FFF2-40B4-BE49-F238E27FC236}">
                <a16:creationId xmlns:a16="http://schemas.microsoft.com/office/drawing/2014/main" id="{5F2B473E-6402-CF41-B498-BF4083E1F7F1}"/>
              </a:ext>
            </a:extLst>
          </p:cNvPr>
          <p:cNvSpPr>
            <a:spLocks noGrp="1" noChangeArrowheads="1"/>
          </p:cNvSpPr>
          <p:nvPr>
            <p:ph type="ctrTitle"/>
          </p:nvPr>
        </p:nvSpPr>
        <p:spPr>
          <a:xfrm>
            <a:off x="550800" y="5431613"/>
            <a:ext cx="8328079" cy="461665"/>
          </a:xfrm>
          <a:noFill/>
        </p:spPr>
        <p:txBody>
          <a:bodyPr wrap="square" lIns="0" tIns="0" rIns="0" bIns="0" rtlCol="0">
            <a:spAutoFit/>
          </a:bodyPr>
          <a:lstStyle>
            <a:lvl1pPr algn="l">
              <a:defRPr lang="en-US" altLang="en-US" sz="3000" noProof="0" dirty="0">
                <a:solidFill>
                  <a:schemeClr val="bg1"/>
                </a:solidFill>
                <a:latin typeface="Arial" panose="020B0604020202020204" pitchFamily="34" charset="0"/>
                <a:ea typeface="+mn-ea"/>
                <a:cs typeface="Arial" panose="020B0604020202020204" pitchFamily="34" charset="0"/>
              </a:defRPr>
            </a:lvl1pPr>
          </a:lstStyle>
          <a:p>
            <a:pPr lvl="0" algn="ctr">
              <a:lnSpc>
                <a:spcPts val="3600"/>
              </a:lnSpc>
            </a:pPr>
            <a:r>
              <a:rPr lang="en-US" altLang="en-US" noProof="0" dirty="0"/>
              <a:t>Click to edit Master title style</a:t>
            </a:r>
          </a:p>
        </p:txBody>
      </p:sp>
      <p:sp>
        <p:nvSpPr>
          <p:cNvPr id="4099" name="Rectangle 3">
            <a:extLst>
              <a:ext uri="{FF2B5EF4-FFF2-40B4-BE49-F238E27FC236}">
                <a16:creationId xmlns:a16="http://schemas.microsoft.com/office/drawing/2014/main" id="{44EFF916-2BDB-4E4D-8A01-EDEA9161D585}"/>
              </a:ext>
            </a:extLst>
          </p:cNvPr>
          <p:cNvSpPr>
            <a:spLocks noGrp="1" noChangeArrowheads="1"/>
          </p:cNvSpPr>
          <p:nvPr>
            <p:ph type="subTitle" idx="1"/>
          </p:nvPr>
        </p:nvSpPr>
        <p:spPr>
          <a:xfrm>
            <a:off x="550801" y="6097223"/>
            <a:ext cx="8328079" cy="283411"/>
          </a:xfrm>
          <a:noFill/>
        </p:spPr>
        <p:txBody>
          <a:bodyPr wrap="square" lIns="0" tIns="0" rIns="0" bIns="0" rtlCol="0">
            <a:spAutoFit/>
          </a:bodyPr>
          <a:lstStyle>
            <a:lvl1pPr>
              <a:defRPr lang="en-US" altLang="en-US" sz="1800" noProof="0" dirty="0">
                <a:solidFill>
                  <a:schemeClr val="bg1"/>
                </a:solidFill>
                <a:latin typeface="Arial" panose="020B0604020202020204" pitchFamily="34" charset="0"/>
                <a:cs typeface="Arial" panose="020B0604020202020204" pitchFamily="34" charset="0"/>
              </a:defRPr>
            </a:lvl1pPr>
          </a:lstStyle>
          <a:p>
            <a:pPr marL="0" marR="0" lvl="0" indent="0" defTabSz="914400" fontAlgn="auto" latinLnBrk="0">
              <a:lnSpc>
                <a:spcPts val="2400"/>
              </a:lnSpc>
              <a:spcAft>
                <a:spcPts val="0"/>
              </a:spcAft>
              <a:buClrTx/>
              <a:buSzTx/>
              <a:buFont typeface="Arial" panose="020B0604020202020204" pitchFamily="34" charset="0"/>
              <a:buNone/>
              <a:tabLst/>
            </a:pPr>
            <a:r>
              <a:rPr lang="en-US" altLang="en-US" noProof="0" dirty="0"/>
              <a:t>Click to edit Master subtitle style</a:t>
            </a:r>
          </a:p>
        </p:txBody>
      </p:sp>
      <p:pic>
        <p:nvPicPr>
          <p:cNvPr id="14" name="Picture 13">
            <a:extLst>
              <a:ext uri="{FF2B5EF4-FFF2-40B4-BE49-F238E27FC236}">
                <a16:creationId xmlns:a16="http://schemas.microsoft.com/office/drawing/2014/main" id="{78AF8769-66B8-2076-3312-6FFEC190D6B9}"/>
              </a:ext>
            </a:extLst>
          </p:cNvPr>
          <p:cNvPicPr>
            <a:picLocks noChangeAspect="1"/>
          </p:cNvPicPr>
          <p:nvPr userDrawn="1"/>
        </p:nvPicPr>
        <p:blipFill>
          <a:blip r:embed="rId3"/>
          <a:stretch>
            <a:fillRect/>
          </a:stretch>
        </p:blipFill>
        <p:spPr>
          <a:xfrm>
            <a:off x="9388168" y="5982101"/>
            <a:ext cx="2432377" cy="497158"/>
          </a:xfrm>
          <a:prstGeom prst="rect">
            <a:avLst/>
          </a:prstGeom>
        </p:spPr>
      </p:pic>
      <p:sp>
        <p:nvSpPr>
          <p:cNvPr id="15" name="Bildplatzhalter 23">
            <a:extLst>
              <a:ext uri="{FF2B5EF4-FFF2-40B4-BE49-F238E27FC236}">
                <a16:creationId xmlns:a16="http://schemas.microsoft.com/office/drawing/2014/main" id="{6D21FA3E-20E0-EB86-2D08-F46A8F5CDCA4}"/>
              </a:ext>
            </a:extLst>
          </p:cNvPr>
          <p:cNvSpPr>
            <a:spLocks noGrp="1"/>
          </p:cNvSpPr>
          <p:nvPr>
            <p:ph type="pic" sz="quarter" idx="17" hasCustomPrompt="1"/>
          </p:nvPr>
        </p:nvSpPr>
        <p:spPr>
          <a:xfrm>
            <a:off x="-6479" y="1260572"/>
            <a:ext cx="8885359" cy="3273604"/>
          </a:xfrm>
          <a:custGeom>
            <a:avLst/>
            <a:gdLst>
              <a:gd name="connsiteX0" fmla="*/ 0 w 8328660"/>
              <a:gd name="connsiteY0" fmla="*/ 0 h 3143274"/>
              <a:gd name="connsiteX1" fmla="*/ 8328660 w 8328660"/>
              <a:gd name="connsiteY1" fmla="*/ 0 h 3143274"/>
              <a:gd name="connsiteX2" fmla="*/ 8328660 w 8328660"/>
              <a:gd name="connsiteY2" fmla="*/ 3143274 h 3143274"/>
              <a:gd name="connsiteX3" fmla="*/ 0 w 8328660"/>
              <a:gd name="connsiteY3" fmla="*/ 3143274 h 3143274"/>
              <a:gd name="connsiteX4" fmla="*/ 0 w 8328660"/>
              <a:gd name="connsiteY4" fmla="*/ 0 h 3143274"/>
              <a:gd name="connsiteX0" fmla="*/ 0 w 8336280"/>
              <a:gd name="connsiteY0" fmla="*/ 601980 h 3745254"/>
              <a:gd name="connsiteX1" fmla="*/ 8336280 w 8336280"/>
              <a:gd name="connsiteY1" fmla="*/ 0 h 3745254"/>
              <a:gd name="connsiteX2" fmla="*/ 8328660 w 8336280"/>
              <a:gd name="connsiteY2" fmla="*/ 3745254 h 3745254"/>
              <a:gd name="connsiteX3" fmla="*/ 0 w 8336280"/>
              <a:gd name="connsiteY3" fmla="*/ 3745254 h 3745254"/>
              <a:gd name="connsiteX4" fmla="*/ 0 w 8336280"/>
              <a:gd name="connsiteY4" fmla="*/ 601980 h 3745254"/>
              <a:gd name="connsiteX0" fmla="*/ 0 w 8336280"/>
              <a:gd name="connsiteY0" fmla="*/ 601980 h 3745254"/>
              <a:gd name="connsiteX1" fmla="*/ 8336280 w 8336280"/>
              <a:gd name="connsiteY1" fmla="*/ 0 h 3745254"/>
              <a:gd name="connsiteX2" fmla="*/ 8321040 w 8336280"/>
              <a:gd name="connsiteY2" fmla="*/ 3242334 h 3745254"/>
              <a:gd name="connsiteX3" fmla="*/ 0 w 8336280"/>
              <a:gd name="connsiteY3" fmla="*/ 3745254 h 3745254"/>
              <a:gd name="connsiteX4" fmla="*/ 0 w 8336280"/>
              <a:gd name="connsiteY4" fmla="*/ 601980 h 3745254"/>
              <a:gd name="connsiteX0" fmla="*/ 0 w 8336280"/>
              <a:gd name="connsiteY0" fmla="*/ 286029 h 3429303"/>
              <a:gd name="connsiteX1" fmla="*/ 8336280 w 8336280"/>
              <a:gd name="connsiteY1" fmla="*/ 0 h 3429303"/>
              <a:gd name="connsiteX2" fmla="*/ 8321040 w 8336280"/>
              <a:gd name="connsiteY2" fmla="*/ 2926383 h 3429303"/>
              <a:gd name="connsiteX3" fmla="*/ 0 w 8336280"/>
              <a:gd name="connsiteY3" fmla="*/ 3429303 h 3429303"/>
              <a:gd name="connsiteX4" fmla="*/ 0 w 8336280"/>
              <a:gd name="connsiteY4" fmla="*/ 286029 h 3429303"/>
              <a:gd name="connsiteX0" fmla="*/ 0 w 8339997"/>
              <a:gd name="connsiteY0" fmla="*/ 312049 h 3429303"/>
              <a:gd name="connsiteX1" fmla="*/ 8339997 w 8339997"/>
              <a:gd name="connsiteY1" fmla="*/ 0 h 3429303"/>
              <a:gd name="connsiteX2" fmla="*/ 8324757 w 8339997"/>
              <a:gd name="connsiteY2" fmla="*/ 2926383 h 3429303"/>
              <a:gd name="connsiteX3" fmla="*/ 3717 w 8339997"/>
              <a:gd name="connsiteY3" fmla="*/ 3429303 h 3429303"/>
              <a:gd name="connsiteX4" fmla="*/ 0 w 8339997"/>
              <a:gd name="connsiteY4" fmla="*/ 312049 h 3429303"/>
              <a:gd name="connsiteX0" fmla="*/ 0 w 8343172"/>
              <a:gd name="connsiteY0" fmla="*/ 305699 h 3429303"/>
              <a:gd name="connsiteX1" fmla="*/ 8343172 w 8343172"/>
              <a:gd name="connsiteY1" fmla="*/ 0 h 3429303"/>
              <a:gd name="connsiteX2" fmla="*/ 8327932 w 8343172"/>
              <a:gd name="connsiteY2" fmla="*/ 2926383 h 3429303"/>
              <a:gd name="connsiteX3" fmla="*/ 6892 w 8343172"/>
              <a:gd name="connsiteY3" fmla="*/ 3429303 h 3429303"/>
              <a:gd name="connsiteX4" fmla="*/ 0 w 8343172"/>
              <a:gd name="connsiteY4" fmla="*/ 305699 h 3429303"/>
              <a:gd name="connsiteX0" fmla="*/ 0 w 8349522"/>
              <a:gd name="connsiteY0" fmla="*/ 30887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8874 h 3429303"/>
              <a:gd name="connsiteX0" fmla="*/ 0 w 8352697"/>
              <a:gd name="connsiteY0" fmla="*/ 312049 h 3429303"/>
              <a:gd name="connsiteX1" fmla="*/ 8352697 w 8352697"/>
              <a:gd name="connsiteY1" fmla="*/ 0 h 3429303"/>
              <a:gd name="connsiteX2" fmla="*/ 8337457 w 8352697"/>
              <a:gd name="connsiteY2" fmla="*/ 2926383 h 3429303"/>
              <a:gd name="connsiteX3" fmla="*/ 16417 w 8352697"/>
              <a:gd name="connsiteY3" fmla="*/ 3429303 h 3429303"/>
              <a:gd name="connsiteX4" fmla="*/ 0 w 8352697"/>
              <a:gd name="connsiteY4" fmla="*/ 312049 h 3429303"/>
              <a:gd name="connsiteX0" fmla="*/ 0 w 8349522"/>
              <a:gd name="connsiteY0" fmla="*/ 30252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2524 h 3429303"/>
              <a:gd name="connsiteX0" fmla="*/ 0 w 8349522"/>
              <a:gd name="connsiteY0" fmla="*/ 302524 h 3226103"/>
              <a:gd name="connsiteX1" fmla="*/ 8349522 w 8349522"/>
              <a:gd name="connsiteY1" fmla="*/ 0 h 3226103"/>
              <a:gd name="connsiteX2" fmla="*/ 8334282 w 8349522"/>
              <a:gd name="connsiteY2" fmla="*/ 2926383 h 3226103"/>
              <a:gd name="connsiteX3" fmla="*/ 13242 w 8349522"/>
              <a:gd name="connsiteY3" fmla="*/ 3226103 h 3226103"/>
              <a:gd name="connsiteX4" fmla="*/ 0 w 8349522"/>
              <a:gd name="connsiteY4" fmla="*/ 302524 h 3226103"/>
              <a:gd name="connsiteX0" fmla="*/ 0 w 8883911"/>
              <a:gd name="connsiteY0" fmla="*/ 326274 h 3226103"/>
              <a:gd name="connsiteX1" fmla="*/ 8883911 w 8883911"/>
              <a:gd name="connsiteY1" fmla="*/ 0 h 3226103"/>
              <a:gd name="connsiteX2" fmla="*/ 8868671 w 8883911"/>
              <a:gd name="connsiteY2" fmla="*/ 2926383 h 3226103"/>
              <a:gd name="connsiteX3" fmla="*/ 547631 w 8883911"/>
              <a:gd name="connsiteY3" fmla="*/ 3226103 h 3226103"/>
              <a:gd name="connsiteX4" fmla="*/ 0 w 8883911"/>
              <a:gd name="connsiteY4" fmla="*/ 326274 h 3226103"/>
              <a:gd name="connsiteX0" fmla="*/ 0 w 8872036"/>
              <a:gd name="connsiteY0" fmla="*/ 326274 h 3226103"/>
              <a:gd name="connsiteX1" fmla="*/ 8872036 w 8872036"/>
              <a:gd name="connsiteY1" fmla="*/ 0 h 3226103"/>
              <a:gd name="connsiteX2" fmla="*/ 8856796 w 8872036"/>
              <a:gd name="connsiteY2" fmla="*/ 2926383 h 3226103"/>
              <a:gd name="connsiteX3" fmla="*/ 535756 w 8872036"/>
              <a:gd name="connsiteY3" fmla="*/ 3226103 h 3226103"/>
              <a:gd name="connsiteX4" fmla="*/ 0 w 8872036"/>
              <a:gd name="connsiteY4" fmla="*/ 326274 h 3226103"/>
              <a:gd name="connsiteX0" fmla="*/ 34357 w 8906393"/>
              <a:gd name="connsiteY0" fmla="*/ 326274 h 3273604"/>
              <a:gd name="connsiteX1" fmla="*/ 8906393 w 8906393"/>
              <a:gd name="connsiteY1" fmla="*/ 0 h 3273604"/>
              <a:gd name="connsiteX2" fmla="*/ 8891153 w 8906393"/>
              <a:gd name="connsiteY2" fmla="*/ 2926383 h 3273604"/>
              <a:gd name="connsiteX3" fmla="*/ 98 w 8906393"/>
              <a:gd name="connsiteY3" fmla="*/ 3273604 h 3273604"/>
              <a:gd name="connsiteX4" fmla="*/ 34357 w 8906393"/>
              <a:gd name="connsiteY4" fmla="*/ 326274 h 3273604"/>
              <a:gd name="connsiteX0" fmla="*/ 0 w 8907662"/>
              <a:gd name="connsiteY0" fmla="*/ 338149 h 3273604"/>
              <a:gd name="connsiteX1" fmla="*/ 8907662 w 8907662"/>
              <a:gd name="connsiteY1" fmla="*/ 0 h 3273604"/>
              <a:gd name="connsiteX2" fmla="*/ 8892422 w 8907662"/>
              <a:gd name="connsiteY2" fmla="*/ 2926383 h 3273604"/>
              <a:gd name="connsiteX3" fmla="*/ 1367 w 8907662"/>
              <a:gd name="connsiteY3" fmla="*/ 3273604 h 3273604"/>
              <a:gd name="connsiteX4" fmla="*/ 0 w 8907662"/>
              <a:gd name="connsiteY4" fmla="*/ 338149 h 3273604"/>
              <a:gd name="connsiteX0" fmla="*/ 0 w 8907662"/>
              <a:gd name="connsiteY0" fmla="*/ 338149 h 3273604"/>
              <a:gd name="connsiteX1" fmla="*/ 8907662 w 8907662"/>
              <a:gd name="connsiteY1" fmla="*/ 0 h 3273604"/>
              <a:gd name="connsiteX2" fmla="*/ 8892422 w 8907662"/>
              <a:gd name="connsiteY2" fmla="*/ 2926383 h 3273604"/>
              <a:gd name="connsiteX3" fmla="*/ 32591 w 8907662"/>
              <a:gd name="connsiteY3" fmla="*/ 3273604 h 3273604"/>
              <a:gd name="connsiteX4" fmla="*/ 0 w 8907662"/>
              <a:gd name="connsiteY4" fmla="*/ 338149 h 3273604"/>
              <a:gd name="connsiteX0" fmla="*/ 0 w 8885359"/>
              <a:gd name="connsiteY0" fmla="*/ 338149 h 3273604"/>
              <a:gd name="connsiteX1" fmla="*/ 8885359 w 8885359"/>
              <a:gd name="connsiteY1" fmla="*/ 0 h 3273604"/>
              <a:gd name="connsiteX2" fmla="*/ 8870119 w 8885359"/>
              <a:gd name="connsiteY2" fmla="*/ 2926383 h 3273604"/>
              <a:gd name="connsiteX3" fmla="*/ 10288 w 8885359"/>
              <a:gd name="connsiteY3" fmla="*/ 3273604 h 3273604"/>
              <a:gd name="connsiteX4" fmla="*/ 0 w 8885359"/>
              <a:gd name="connsiteY4" fmla="*/ 338149 h 327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359" h="3273604">
                <a:moveTo>
                  <a:pt x="0" y="338149"/>
                </a:moveTo>
                <a:lnTo>
                  <a:pt x="8885359" y="0"/>
                </a:lnTo>
                <a:lnTo>
                  <a:pt x="8870119" y="2926383"/>
                </a:lnTo>
                <a:lnTo>
                  <a:pt x="10288" y="3273604"/>
                </a:lnTo>
                <a:cubicBezTo>
                  <a:pt x="7991" y="2232403"/>
                  <a:pt x="2297" y="1379350"/>
                  <a:pt x="0" y="338149"/>
                </a:cubicBezTo>
                <a:close/>
              </a:path>
            </a:pathLst>
          </a:custGeom>
          <a:solidFill>
            <a:srgbClr val="434343"/>
          </a:solidFill>
        </p:spPr>
        <p:txBody>
          <a:bodyPr lIns="576000" anchor="ctr" anchorCtr="0"/>
          <a:lstStyle>
            <a:lvl1pPr marL="0" indent="0" algn="ctr">
              <a:buNone/>
              <a:defRPr>
                <a:solidFill>
                  <a:schemeClr val="bg1"/>
                </a:solidFill>
                <a:latin typeface="Arial" panose="020B0604020202020204" pitchFamily="34" charset="0"/>
                <a:cs typeface="Arial" panose="020B0604020202020204" pitchFamily="34" charset="0"/>
              </a:defRPr>
            </a:lvl1pPr>
          </a:lstStyle>
          <a:p>
            <a:r>
              <a:rPr lang="de-DE" dirty="0"/>
              <a:t>Platzhalter: Bild Titelfolie</a:t>
            </a:r>
          </a:p>
        </p:txBody>
      </p:sp>
    </p:spTree>
    <p:extLst>
      <p:ext uri="{BB962C8B-B14F-4D97-AF65-F5344CB8AC3E}">
        <p14:creationId xmlns:p14="http://schemas.microsoft.com/office/powerpoint/2010/main" val="40365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5.png"/><Relationship Id="rId3" Type="http://schemas.openxmlformats.org/officeDocument/2006/relationships/image" Target="../media/image23.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22.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11" Type="http://schemas.openxmlformats.org/officeDocument/2006/relationships/image" Target="../media/image98.png"/><Relationship Id="rId24" Type="http://schemas.openxmlformats.org/officeDocument/2006/relationships/image" Target="../media/image103.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220.png"/><Relationship Id="rId27"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13.png"/><Relationship Id="rId5" Type="http://schemas.openxmlformats.org/officeDocument/2006/relationships/image" Target="../media/image5.png"/><Relationship Id="rId10" Type="http://schemas.openxmlformats.org/officeDocument/2006/relationships/image" Target="../media/image119.png"/><Relationship Id="rId4" Type="http://schemas.openxmlformats.org/officeDocument/2006/relationships/image" Target="../media/image25.png"/><Relationship Id="rId9" Type="http://schemas.openxmlformats.org/officeDocument/2006/relationships/image" Target="../media/image1012.png"/><Relationship Id="rId1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4.png"/><Relationship Id="rId7" Type="http://schemas.openxmlformats.org/officeDocument/2006/relationships/image" Target="../media/image21.png"/><Relationship Id="rId12" Type="http://schemas.openxmlformats.org/officeDocument/2006/relationships/image" Target="../media/image27.png"/><Relationship Id="rId17" Type="http://schemas.openxmlformats.org/officeDocument/2006/relationships/image" Target="../media/image34.png"/><Relationship Id="rId2" Type="http://schemas.openxmlformats.org/officeDocument/2006/relationships/image" Target="../media/image23.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13.png"/><Relationship Id="rId5" Type="http://schemas.openxmlformats.org/officeDocument/2006/relationships/image" Target="../media/image5.png"/><Relationship Id="rId15" Type="http://schemas.openxmlformats.org/officeDocument/2006/relationships/image" Target="../media/image32.png"/><Relationship Id="rId10" Type="http://schemas.openxmlformats.org/officeDocument/2006/relationships/image" Target="../media/image119.png"/><Relationship Id="rId4" Type="http://schemas.openxmlformats.org/officeDocument/2006/relationships/image" Target="../media/image25.png"/><Relationship Id="rId9" Type="http://schemas.openxmlformats.org/officeDocument/2006/relationships/image" Target="../media/image1012.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3.png"/><Relationship Id="rId18" Type="http://schemas.openxmlformats.org/officeDocument/2006/relationships/image" Target="../media/image119.png"/><Relationship Id="rId3" Type="http://schemas.openxmlformats.org/officeDocument/2006/relationships/image" Target="../media/image37.png"/><Relationship Id="rId21"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26.png"/><Relationship Id="rId17" Type="http://schemas.openxmlformats.org/officeDocument/2006/relationships/image" Target="../media/image1012.png"/><Relationship Id="rId2" Type="http://schemas.openxmlformats.org/officeDocument/2006/relationships/image" Target="../media/image36.png"/><Relationship Id="rId16" Type="http://schemas.openxmlformats.org/officeDocument/2006/relationships/image" Target="../media/image23.sv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21.png"/><Relationship Id="rId5" Type="http://schemas.openxmlformats.org/officeDocument/2006/relationships/image" Target="../media/image39.png"/><Relationship Id="rId15" Type="http://schemas.openxmlformats.org/officeDocument/2006/relationships/image" Target="../media/image22.png"/><Relationship Id="rId23" Type="http://schemas.openxmlformats.org/officeDocument/2006/relationships/image" Target="../media/image27.png"/><Relationship Id="rId10" Type="http://schemas.openxmlformats.org/officeDocument/2006/relationships/image" Target="../media/image6.svg"/><Relationship Id="rId19"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5.png"/><Relationship Id="rId14" Type="http://schemas.openxmlformats.org/officeDocument/2006/relationships/image" Target="../media/image44.png"/><Relationship Id="rId22" Type="http://schemas.openxmlformats.org/officeDocument/2006/relationships/image" Target="../media/image1613.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3.png"/><Relationship Id="rId18" Type="http://schemas.openxmlformats.org/officeDocument/2006/relationships/image" Target="../media/image11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6.png"/><Relationship Id="rId17" Type="http://schemas.openxmlformats.org/officeDocument/2006/relationships/image" Target="../media/image1012.png"/><Relationship Id="rId2" Type="http://schemas.openxmlformats.org/officeDocument/2006/relationships/image" Target="../media/image36.png"/><Relationship Id="rId16"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21.png"/><Relationship Id="rId5" Type="http://schemas.openxmlformats.org/officeDocument/2006/relationships/image" Target="../media/image39.png"/><Relationship Id="rId15" Type="http://schemas.openxmlformats.org/officeDocument/2006/relationships/image" Target="../media/image22.png"/><Relationship Id="rId10" Type="http://schemas.openxmlformats.org/officeDocument/2006/relationships/image" Target="../media/image6.sv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5.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png"/><Relationship Id="rId3" Type="http://schemas.openxmlformats.org/officeDocument/2006/relationships/image" Target="../media/image23.sv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1.png"/><Relationship Id="rId9" Type="http://schemas.openxmlformats.org/officeDocument/2006/relationships/image" Target="../media/image52.png"/><Relationship Id="rId14"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3.svg"/><Relationship Id="rId7" Type="http://schemas.openxmlformats.org/officeDocument/2006/relationships/image" Target="../media/image57.png"/><Relationship Id="rId12" Type="http://schemas.openxmlformats.org/officeDocument/2006/relationships/image" Target="../media/image6.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21.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png"/><Relationship Id="rId3" Type="http://schemas.openxmlformats.org/officeDocument/2006/relationships/image" Target="../media/image23.svg"/><Relationship Id="rId7" Type="http://schemas.openxmlformats.org/officeDocument/2006/relationships/image" Target="../media/image21.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22.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svg"/><Relationship Id="rId5" Type="http://schemas.openxmlformats.org/officeDocument/2006/relationships/image" Target="../media/image62.png"/><Relationship Id="rId15" Type="http://schemas.openxmlformats.org/officeDocument/2006/relationships/image" Target="../media/image53.png"/><Relationship Id="rId10" Type="http://schemas.openxmlformats.org/officeDocument/2006/relationships/image" Target="../media/image5.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21.png"/><Relationship Id="rId3" Type="http://schemas.openxmlformats.org/officeDocument/2006/relationships/image" Target="../media/image23.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80.png"/><Relationship Id="rId5" Type="http://schemas.openxmlformats.org/officeDocument/2006/relationships/image" Target="../media/image62.png"/><Relationship Id="rId10" Type="http://schemas.openxmlformats.org/officeDocument/2006/relationships/image" Target="../media/image79.png"/><Relationship Id="rId4" Type="http://schemas.openxmlformats.org/officeDocument/2006/relationships/image" Target="../media/image61.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sv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18" Type="http://schemas.openxmlformats.org/officeDocument/2006/relationships/image" Target="../media/image311.png"/><Relationship Id="rId26" Type="http://schemas.openxmlformats.org/officeDocument/2006/relationships/image" Target="../media/image2114.png"/><Relationship Id="rId3" Type="http://schemas.openxmlformats.org/officeDocument/2006/relationships/image" Target="../media/image23.svg"/><Relationship Id="rId21" Type="http://schemas.openxmlformats.org/officeDocument/2006/relationships/image" Target="../media/image1512.png"/><Relationship Id="rId7" Type="http://schemas.openxmlformats.org/officeDocument/2006/relationships/image" Target="../media/image21.png"/><Relationship Id="rId17" Type="http://schemas.openxmlformats.org/officeDocument/2006/relationships/image" Target="../media/image307.png"/><Relationship Id="rId25" Type="http://schemas.openxmlformats.org/officeDocument/2006/relationships/image" Target="../media/image1913.png"/><Relationship Id="rId2" Type="http://schemas.openxmlformats.org/officeDocument/2006/relationships/image" Target="../media/image22.png"/><Relationship Id="rId16" Type="http://schemas.openxmlformats.org/officeDocument/2006/relationships/image" Target="../media/image29.png"/><Relationship Id="rId20" Type="http://schemas.openxmlformats.org/officeDocument/2006/relationships/image" Target="../media/image1412.png"/><Relationship Id="rId1" Type="http://schemas.openxmlformats.org/officeDocument/2006/relationships/slideLayout" Target="../slideLayouts/slideLayout2.xml"/><Relationship Id="rId6" Type="http://schemas.openxmlformats.org/officeDocument/2006/relationships/image" Target="../media/image63.svg"/><Relationship Id="rId24" Type="http://schemas.openxmlformats.org/officeDocument/2006/relationships/image" Target="../media/image1813.png"/><Relationship Id="rId5" Type="http://schemas.openxmlformats.org/officeDocument/2006/relationships/image" Target="../media/image62.png"/><Relationship Id="rId15" Type="http://schemas.openxmlformats.org/officeDocument/2006/relationships/image" Target="../media/image2011.png"/><Relationship Id="rId23" Type="http://schemas.openxmlformats.org/officeDocument/2006/relationships/image" Target="../media/image1712.png"/><Relationship Id="rId28" Type="http://schemas.openxmlformats.org/officeDocument/2006/relationships/image" Target="../media/image6.svg"/><Relationship Id="rId19" Type="http://schemas.openxmlformats.org/officeDocument/2006/relationships/image" Target="../media/image323.png"/><Relationship Id="rId4" Type="http://schemas.openxmlformats.org/officeDocument/2006/relationships/image" Target="../media/image61.png"/><Relationship Id="rId14" Type="http://schemas.openxmlformats.org/officeDocument/2006/relationships/image" Target="../media/image2810.png"/><Relationship Id="rId22" Type="http://schemas.openxmlformats.org/officeDocument/2006/relationships/image" Target="../media/image1612.png"/><Relationship Id="rId27"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21.png"/><Relationship Id="rId18" Type="http://schemas.openxmlformats.org/officeDocument/2006/relationships/image" Target="../media/image2412.png"/><Relationship Id="rId3" Type="http://schemas.openxmlformats.org/officeDocument/2006/relationships/image" Target="../media/image23.svg"/><Relationship Id="rId21" Type="http://schemas.openxmlformats.org/officeDocument/2006/relationships/image" Target="../media/image6.svg"/><Relationship Id="rId7" Type="http://schemas.openxmlformats.org/officeDocument/2006/relationships/image" Target="../media/image1411.png"/><Relationship Id="rId12" Type="http://schemas.openxmlformats.org/officeDocument/2006/relationships/image" Target="../media/image1912.png"/><Relationship Id="rId17" Type="http://schemas.openxmlformats.org/officeDocument/2006/relationships/image" Target="../media/image2312.png"/><Relationship Id="rId2" Type="http://schemas.openxmlformats.org/officeDocument/2006/relationships/image" Target="../media/image22.png"/><Relationship Id="rId16" Type="http://schemas.openxmlformats.org/officeDocument/2006/relationships/image" Target="../media/image2212.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1812.png"/><Relationship Id="rId5" Type="http://schemas.openxmlformats.org/officeDocument/2006/relationships/image" Target="../media/image62.png"/><Relationship Id="rId15" Type="http://schemas.openxmlformats.org/officeDocument/2006/relationships/image" Target="../media/image2112.png"/><Relationship Id="rId10" Type="http://schemas.openxmlformats.org/officeDocument/2006/relationships/image" Target="../media/image1711.png"/><Relationship Id="rId19" Type="http://schemas.openxmlformats.org/officeDocument/2006/relationships/image" Target="../media/image2512.png"/><Relationship Id="rId4" Type="http://schemas.openxmlformats.org/officeDocument/2006/relationships/image" Target="../media/image61.png"/><Relationship Id="rId9" Type="http://schemas.openxmlformats.org/officeDocument/2006/relationships/image" Target="../media/image1611.png"/><Relationship Id="rId14" Type="http://schemas.openxmlformats.org/officeDocument/2006/relationships/image" Target="../media/image2011.png"/></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1.png"/><Relationship Id="rId3" Type="http://schemas.openxmlformats.org/officeDocument/2006/relationships/image" Target="../media/image23.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65.svg"/><Relationship Id="rId2" Type="http://schemas.openxmlformats.org/officeDocument/2006/relationships/image" Target="../media/image22.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86.png"/><Relationship Id="rId5" Type="http://schemas.openxmlformats.org/officeDocument/2006/relationships/image" Target="../media/image62.png"/><Relationship Id="rId15" Type="http://schemas.openxmlformats.org/officeDocument/2006/relationships/image" Target="../media/image2713.png"/><Relationship Id="rId10" Type="http://schemas.openxmlformats.org/officeDocument/2006/relationships/image" Target="../media/image85.png"/><Relationship Id="rId4" Type="http://schemas.openxmlformats.org/officeDocument/2006/relationships/image" Target="../media/image61.png"/><Relationship Id="rId9" Type="http://schemas.openxmlformats.org/officeDocument/2006/relationships/image" Target="../media/image84.png"/><Relationship Id="rId14" Type="http://schemas.openxmlformats.org/officeDocument/2006/relationships/image" Target="../media/image2612.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113.png"/><Relationship Id="rId5" Type="http://schemas.openxmlformats.org/officeDocument/2006/relationships/image" Target="../media/image21.png"/><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33.png"/><Relationship Id="rId7" Type="http://schemas.openxmlformats.org/officeDocument/2006/relationships/image" Target="../media/image7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3.svg"/><Relationship Id="rId10" Type="http://schemas.openxmlformats.org/officeDocument/2006/relationships/image" Target="../media/image90.svg"/><Relationship Id="rId4" Type="http://schemas.openxmlformats.org/officeDocument/2006/relationships/image" Target="../media/image62.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63.svg"/><Relationship Id="rId7" Type="http://schemas.openxmlformats.org/officeDocument/2006/relationships/image" Target="../media/image8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74.png"/><Relationship Id="rId10" Type="http://schemas.openxmlformats.org/officeDocument/2006/relationships/image" Target="../media/image392.png"/><Relationship Id="rId4" Type="http://schemas.openxmlformats.org/officeDocument/2006/relationships/image" Target="../media/image61.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63.svg"/><Relationship Id="rId7" Type="http://schemas.openxmlformats.org/officeDocument/2006/relationships/image" Target="../media/image92.png"/><Relationship Id="rId12" Type="http://schemas.openxmlformats.org/officeDocument/2006/relationships/image" Target="../media/image105.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0.sv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63.svg"/><Relationship Id="rId7" Type="http://schemas.openxmlformats.org/officeDocument/2006/relationships/image" Target="../media/image9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6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1.png"/><Relationship Id="rId3" Type="http://schemas.openxmlformats.org/officeDocument/2006/relationships/image" Target="../media/image2611.png"/><Relationship Id="rId7" Type="http://schemas.openxmlformats.org/officeDocument/2006/relationships/image" Target="../media/image352.png"/><Relationship Id="rId12" Type="http://schemas.openxmlformats.org/officeDocument/2006/relationships/image" Target="../media/image401.png"/><Relationship Id="rId2" Type="http://schemas.openxmlformats.org/officeDocument/2006/relationships/hyperlink" Target="https://doi.org/10.21203/rs.3.rs-90701/v1" TargetMode="Externa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91.png"/><Relationship Id="rId5" Type="http://schemas.openxmlformats.org/officeDocument/2006/relationships/image" Target="../media/image332.png"/><Relationship Id="rId15" Type="http://schemas.openxmlformats.org/officeDocument/2006/relationships/image" Target="../media/image431.png"/><Relationship Id="rId10" Type="http://schemas.openxmlformats.org/officeDocument/2006/relationships/image" Target="../media/image381.png"/><Relationship Id="rId4" Type="http://schemas.openxmlformats.org/officeDocument/2006/relationships/image" Target="../media/image2712.png"/><Relationship Id="rId9" Type="http://schemas.openxmlformats.org/officeDocument/2006/relationships/image" Target="../media/image371.png"/><Relationship Id="rId14" Type="http://schemas.openxmlformats.org/officeDocument/2006/relationships/image" Target="../media/image421.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8" Type="http://schemas.openxmlformats.org/officeDocument/2006/relationships/image" Target="../media/image2311.png"/><Relationship Id="rId13" Type="http://schemas.openxmlformats.org/officeDocument/2006/relationships/image" Target="../media/image289.png"/><Relationship Id="rId3" Type="http://schemas.openxmlformats.org/officeDocument/2006/relationships/image" Target="../media/image1811.png"/><Relationship Id="rId7" Type="http://schemas.openxmlformats.org/officeDocument/2006/relationships/image" Target="../media/image2211.png"/><Relationship Id="rId12" Type="http://schemas.openxmlformats.org/officeDocument/2006/relationships/image" Target="../media/image2711.png"/><Relationship Id="rId2" Type="http://schemas.openxmlformats.org/officeDocument/2006/relationships/hyperlink" Target="https://doi.org/10.21203/rs.3.rs-90701/v1" TargetMode="Externa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111.png"/><Relationship Id="rId11" Type="http://schemas.openxmlformats.org/officeDocument/2006/relationships/image" Target="../media/image2610.png"/><Relationship Id="rId5" Type="http://schemas.openxmlformats.org/officeDocument/2006/relationships/image" Target="../media/image2010.png"/><Relationship Id="rId15" Type="http://schemas.openxmlformats.org/officeDocument/2006/relationships/image" Target="../media/image306.png"/><Relationship Id="rId10" Type="http://schemas.openxmlformats.org/officeDocument/2006/relationships/image" Target="../media/image2511.png"/><Relationship Id="rId4" Type="http://schemas.openxmlformats.org/officeDocument/2006/relationships/image" Target="../media/image1911.png"/><Relationship Id="rId9" Type="http://schemas.openxmlformats.org/officeDocument/2006/relationships/image" Target="../media/image2411.png"/><Relationship Id="rId14" Type="http://schemas.openxmlformats.org/officeDocument/2006/relationships/image" Target="../media/image29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11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21.png"/><Relationship Id="rId4" Type="http://schemas.openxmlformats.org/officeDocument/2006/relationships/image" Target="../media/image63.svg"/></Relationships>
</file>

<file path=ppt/slides/_rels/slide37.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62.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1.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63.svg"/><Relationship Id="rId9" Type="http://schemas.openxmlformats.org/officeDocument/2006/relationships/image" Target="../media/image1610.png"/><Relationship Id="rId14" Type="http://schemas.openxmlformats.org/officeDocument/2006/relationships/image" Target="../media/image2110.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51.png"/><Relationship Id="rId18" Type="http://schemas.openxmlformats.org/officeDocument/2006/relationships/image" Target="../media/image400.png"/><Relationship Id="rId3" Type="http://schemas.openxmlformats.org/officeDocument/2006/relationships/image" Target="../media/image113.svg"/><Relationship Id="rId21" Type="http://schemas.openxmlformats.org/officeDocument/2006/relationships/image" Target="../media/image322.png"/><Relationship Id="rId7" Type="http://schemas.openxmlformats.org/officeDocument/2006/relationships/image" Target="../media/image61.png"/><Relationship Id="rId17" Type="http://schemas.openxmlformats.org/officeDocument/2006/relationships/image" Target="../media/image390.png"/><Relationship Id="rId25" Type="http://schemas.openxmlformats.org/officeDocument/2006/relationships/image" Target="../media/image441.png"/><Relationship Id="rId2" Type="http://schemas.openxmlformats.org/officeDocument/2006/relationships/image" Target="../media/image112.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21.png"/><Relationship Id="rId24" Type="http://schemas.openxmlformats.org/officeDocument/2006/relationships/image" Target="../media/image430.png"/><Relationship Id="rId5" Type="http://schemas.openxmlformats.org/officeDocument/2006/relationships/image" Target="../media/image115.svg"/><Relationship Id="rId15" Type="http://schemas.openxmlformats.org/officeDocument/2006/relationships/image" Target="../media/image370.png"/><Relationship Id="rId23" Type="http://schemas.openxmlformats.org/officeDocument/2006/relationships/image" Target="../media/image341.png"/><Relationship Id="rId19" Type="http://schemas.openxmlformats.org/officeDocument/2006/relationships/image" Target="../media/image410.png"/><Relationship Id="rId4" Type="http://schemas.openxmlformats.org/officeDocument/2006/relationships/image" Target="../media/image114.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331.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91.png"/><Relationship Id="rId18" Type="http://schemas.openxmlformats.org/officeDocument/2006/relationships/image" Target="../media/image400.png"/><Relationship Id="rId3" Type="http://schemas.openxmlformats.org/officeDocument/2006/relationships/image" Target="../media/image113.svg"/><Relationship Id="rId21" Type="http://schemas.openxmlformats.org/officeDocument/2006/relationships/image" Target="../media/image430.png"/><Relationship Id="rId7" Type="http://schemas.openxmlformats.org/officeDocument/2006/relationships/image" Target="../media/image61.png"/><Relationship Id="rId12" Type="http://schemas.openxmlformats.org/officeDocument/2006/relationships/image" Target="../media/image481.png"/><Relationship Id="rId17" Type="http://schemas.openxmlformats.org/officeDocument/2006/relationships/image" Target="../media/image390.png"/><Relationship Id="rId2" Type="http://schemas.openxmlformats.org/officeDocument/2006/relationships/image" Target="../media/image112.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71.png"/><Relationship Id="rId5" Type="http://schemas.openxmlformats.org/officeDocument/2006/relationships/image" Target="../media/image117.svg"/><Relationship Id="rId15" Type="http://schemas.openxmlformats.org/officeDocument/2006/relationships/image" Target="../media/image370.png"/><Relationship Id="rId10" Type="http://schemas.openxmlformats.org/officeDocument/2006/relationships/image" Target="../media/image321.png"/><Relationship Id="rId19" Type="http://schemas.openxmlformats.org/officeDocument/2006/relationships/image" Target="../media/image410.png"/><Relationship Id="rId4" Type="http://schemas.openxmlformats.org/officeDocument/2006/relationships/image" Target="../media/image116.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44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1.png"/><Relationship Id="rId18" Type="http://schemas.openxmlformats.org/officeDocument/2006/relationships/image" Target="../media/image400.png"/><Relationship Id="rId3" Type="http://schemas.openxmlformats.org/officeDocument/2006/relationships/image" Target="../media/image119.svg"/><Relationship Id="rId21" Type="http://schemas.openxmlformats.org/officeDocument/2006/relationships/image" Target="../media/image430.png"/><Relationship Id="rId7" Type="http://schemas.openxmlformats.org/officeDocument/2006/relationships/image" Target="../media/image61.png"/><Relationship Id="rId17" Type="http://schemas.openxmlformats.org/officeDocument/2006/relationships/image" Target="../media/image390.png"/><Relationship Id="rId25" Type="http://schemas.openxmlformats.org/officeDocument/2006/relationships/image" Target="../media/image551.png"/><Relationship Id="rId2" Type="http://schemas.openxmlformats.org/officeDocument/2006/relationships/image" Target="../media/image118.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21.png"/><Relationship Id="rId24" Type="http://schemas.openxmlformats.org/officeDocument/2006/relationships/image" Target="../media/image541.png"/><Relationship Id="rId5" Type="http://schemas.openxmlformats.org/officeDocument/2006/relationships/image" Target="../media/image113.svg"/><Relationship Id="rId15" Type="http://schemas.openxmlformats.org/officeDocument/2006/relationships/image" Target="../media/image370.png"/><Relationship Id="rId23" Type="http://schemas.openxmlformats.org/officeDocument/2006/relationships/image" Target="../media/image531.png"/><Relationship Id="rId19" Type="http://schemas.openxmlformats.org/officeDocument/2006/relationships/image" Target="../media/image410.png"/><Relationship Id="rId10" Type="http://schemas.openxmlformats.org/officeDocument/2006/relationships/image" Target="../media/image321.png"/><Relationship Id="rId4" Type="http://schemas.openxmlformats.org/officeDocument/2006/relationships/image" Target="../media/image112.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441.png"/></Relationships>
</file>

<file path=ppt/slides/_rels/slide41.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561.png"/><Relationship Id="rId3" Type="http://schemas.openxmlformats.org/officeDocument/2006/relationships/image" Target="../media/image1060.png"/><Relationship Id="rId7" Type="http://schemas.openxmlformats.org/officeDocument/2006/relationships/image" Target="../media/image1100.png"/><Relationship Id="rId12" Type="http://schemas.openxmlformats.org/officeDocument/2006/relationships/image" Target="../media/image115.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5" Type="http://schemas.openxmlformats.org/officeDocument/2006/relationships/image" Target="../media/image1180.png"/><Relationship Id="rId10" Type="http://schemas.openxmlformats.org/officeDocument/2006/relationships/image" Target="../media/image113.png"/><Relationship Id="rId4" Type="http://schemas.openxmlformats.org/officeDocument/2006/relationships/image" Target="../media/image1070.png"/><Relationship Id="rId9" Type="http://schemas.openxmlformats.org/officeDocument/2006/relationships/image" Target="../media/image1120.png"/><Relationship Id="rId14" Type="http://schemas.openxmlformats.org/officeDocument/2006/relationships/image" Target="../media/image117.png"/></Relationships>
</file>

<file path=ppt/slides/_rels/slide42.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118.png"/><Relationship Id="rId18" Type="http://schemas.openxmlformats.org/officeDocument/2006/relationships/image" Target="../media/image123.svg"/><Relationship Id="rId3" Type="http://schemas.openxmlformats.org/officeDocument/2006/relationships/image" Target="../media/image62.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22.png"/><Relationship Id="rId2" Type="http://schemas.openxmlformats.org/officeDocument/2006/relationships/image" Target="../media/image61.png"/><Relationship Id="rId16" Type="http://schemas.openxmlformats.org/officeDocument/2006/relationships/image" Target="../media/image121.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571.png"/><Relationship Id="rId15" Type="http://schemas.openxmlformats.org/officeDocument/2006/relationships/image" Target="../media/image120.png"/><Relationship Id="rId10" Type="http://schemas.openxmlformats.org/officeDocument/2006/relationships/image" Target="../media/image621.png"/><Relationship Id="rId4" Type="http://schemas.openxmlformats.org/officeDocument/2006/relationships/image" Target="../media/image63.svg"/><Relationship Id="rId9" Type="http://schemas.openxmlformats.org/officeDocument/2006/relationships/image" Target="../media/image611.png"/><Relationship Id="rId14" Type="http://schemas.openxmlformats.org/officeDocument/2006/relationships/image" Target="../media/image119.svg"/></Relationships>
</file>

<file path=ppt/slides/_rels/slide43.xml.rels><?xml version="1.0" encoding="UTF-8" standalone="yes"?>
<Relationships xmlns="http://schemas.openxmlformats.org/package/2006/relationships"><Relationship Id="rId8" Type="http://schemas.openxmlformats.org/officeDocument/2006/relationships/image" Target="../media/image701.png"/><Relationship Id="rId13" Type="http://schemas.openxmlformats.org/officeDocument/2006/relationships/image" Target="../media/image118.png"/><Relationship Id="rId18" Type="http://schemas.openxmlformats.org/officeDocument/2006/relationships/image" Target="../media/image123.svg"/><Relationship Id="rId3" Type="http://schemas.openxmlformats.org/officeDocument/2006/relationships/image" Target="../media/image61.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22.png"/><Relationship Id="rId2" Type="http://schemas.openxmlformats.org/officeDocument/2006/relationships/image" Target="../media/image691.png"/><Relationship Id="rId16" Type="http://schemas.openxmlformats.org/officeDocument/2006/relationships/image" Target="../media/image121.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63.svg"/><Relationship Id="rId15" Type="http://schemas.openxmlformats.org/officeDocument/2006/relationships/image" Target="../media/image120.png"/><Relationship Id="rId10" Type="http://schemas.openxmlformats.org/officeDocument/2006/relationships/image" Target="../media/image621.png"/><Relationship Id="rId4" Type="http://schemas.openxmlformats.org/officeDocument/2006/relationships/image" Target="../media/image62.png"/><Relationship Id="rId9" Type="http://schemas.openxmlformats.org/officeDocument/2006/relationships/image" Target="../media/image712.png"/><Relationship Id="rId14" Type="http://schemas.openxmlformats.org/officeDocument/2006/relationships/image" Target="../media/image119.svg"/></Relationships>
</file>

<file path=ppt/slides/_rels/slide4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1.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21.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63.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0.png"/><Relationship Id="rId4" Type="http://schemas.openxmlformats.org/officeDocument/2006/relationships/image" Target="../media/image62.png"/><Relationship Id="rId9" Type="http://schemas.openxmlformats.org/officeDocument/2006/relationships/image" Target="../media/image320.png"/><Relationship Id="rId14" Type="http://schemas.openxmlformats.org/officeDocument/2006/relationships/image" Target="../media/image460.png"/><Relationship Id="rId22" Type="http://schemas.openxmlformats.org/officeDocument/2006/relationships/image" Target="../media/image530.png"/></Relationships>
</file>

<file path=ppt/slides/_rels/slide45.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62.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1.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9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63.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46.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62.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1.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63.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23.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22.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62.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1.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1.png"/></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1.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3.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63.svg"/><Relationship Id="rId15" Type="http://schemas.openxmlformats.org/officeDocument/2006/relationships/image" Target="../media/image129.png"/><Relationship Id="rId10" Type="http://schemas.openxmlformats.org/officeDocument/2006/relationships/image" Target="../media/image1240.png"/><Relationship Id="rId19" Type="http://schemas.openxmlformats.org/officeDocument/2006/relationships/image" Target="../media/image133.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28.png"/><Relationship Id="rId22" Type="http://schemas.openxmlformats.org/officeDocument/2006/relationships/image" Target="../media/image136.png"/></Relationships>
</file>

<file path=ppt/slides/_rels/slide4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1.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63.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4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1.png"/><Relationship Id="rId7" Type="http://schemas.openxmlformats.org/officeDocument/2006/relationships/image" Target="../media/image152.png"/><Relationship Id="rId12" Type="http://schemas.openxmlformats.org/officeDocument/2006/relationships/image" Target="../media/image12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24.png"/><Relationship Id="rId5" Type="http://schemas.openxmlformats.org/officeDocument/2006/relationships/image" Target="../media/image63.svg"/><Relationship Id="rId10" Type="http://schemas.openxmlformats.org/officeDocument/2006/relationships/image" Target="../media/image155.png"/><Relationship Id="rId4" Type="http://schemas.openxmlformats.org/officeDocument/2006/relationships/image" Target="../media/image62.png"/><Relationship Id="rId9" Type="http://schemas.openxmlformats.org/officeDocument/2006/relationships/image" Target="../media/image154.png"/><Relationship Id="rId14" Type="http://schemas.openxmlformats.org/officeDocument/2006/relationships/image" Target="../media/image156.png"/></Relationships>
</file>

<file path=ppt/slides/_rels/slide51.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1.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5.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63.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25.svg"/><Relationship Id="rId19" Type="http://schemas.openxmlformats.org/officeDocument/2006/relationships/image" Target="../media/image165.png"/><Relationship Id="rId4" Type="http://schemas.openxmlformats.org/officeDocument/2006/relationships/image" Target="../media/image62.png"/><Relationship Id="rId9" Type="http://schemas.openxmlformats.org/officeDocument/2006/relationships/image" Target="../media/image124.png"/><Relationship Id="rId14" Type="http://schemas.openxmlformats.org/officeDocument/2006/relationships/image" Target="../media/image160.png"/><Relationship Id="rId22" Type="http://schemas.openxmlformats.org/officeDocument/2006/relationships/image" Target="../media/image168.png"/></Relationships>
</file>

<file path=ppt/slides/_rels/slide5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1.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79.png"/><Relationship Id="rId2" Type="http://schemas.openxmlformats.org/officeDocument/2006/relationships/notesSlide" Target="../notesSlides/notesSlide6.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63.svg"/><Relationship Id="rId15" Type="http://schemas.openxmlformats.org/officeDocument/2006/relationships/image" Target="../media/image177.png"/><Relationship Id="rId10" Type="http://schemas.openxmlformats.org/officeDocument/2006/relationships/image" Target="../media/image125.svg"/><Relationship Id="rId19" Type="http://schemas.openxmlformats.org/officeDocument/2006/relationships/image" Target="../media/image181.png"/><Relationship Id="rId4" Type="http://schemas.openxmlformats.org/officeDocument/2006/relationships/image" Target="../media/image62.png"/><Relationship Id="rId9" Type="http://schemas.openxmlformats.org/officeDocument/2006/relationships/image" Target="../media/image124.png"/><Relationship Id="rId14" Type="http://schemas.openxmlformats.org/officeDocument/2006/relationships/image" Target="../media/image176.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1.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63.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78.png"/></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1.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8.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63.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87.png"/></Relationships>
</file>

<file path=ppt/slides/_rels/slide5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1.png"/><Relationship Id="rId7" Type="http://schemas.openxmlformats.org/officeDocument/2006/relationships/image" Target="../media/image152.png"/><Relationship Id="rId12" Type="http://schemas.openxmlformats.org/officeDocument/2006/relationships/image" Target="../media/image12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24.png"/><Relationship Id="rId5" Type="http://schemas.openxmlformats.org/officeDocument/2006/relationships/image" Target="../media/image63.svg"/><Relationship Id="rId10" Type="http://schemas.openxmlformats.org/officeDocument/2006/relationships/image" Target="../media/image155.png"/><Relationship Id="rId4" Type="http://schemas.openxmlformats.org/officeDocument/2006/relationships/image" Target="../media/image62.png"/><Relationship Id="rId9" Type="http://schemas.openxmlformats.org/officeDocument/2006/relationships/image" Target="../media/image154.png"/><Relationship Id="rId14" Type="http://schemas.openxmlformats.org/officeDocument/2006/relationships/image" Target="../media/image156.png"/></Relationships>
</file>

<file path=ppt/slides/_rels/slide5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0.png"/><Relationship Id="rId11" Type="http://schemas.openxmlformats.org/officeDocument/2006/relationships/image" Target="../media/image204.png"/><Relationship Id="rId5" Type="http://schemas.openxmlformats.org/officeDocument/2006/relationships/image" Target="../media/image200.png"/><Relationship Id="rId10" Type="http://schemas.openxmlformats.org/officeDocument/2006/relationships/image" Target="../media/image2030.png"/><Relationship Id="rId4" Type="http://schemas.openxmlformats.org/officeDocument/2006/relationships/image" Target="../media/image199.png"/><Relationship Id="rId9" Type="http://schemas.openxmlformats.org/officeDocument/2006/relationships/image" Target="../media/image203.png"/></Relationships>
</file>

<file path=ppt/slides/_rels/slide5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0.png"/><Relationship Id="rId9" Type="http://schemas.openxmlformats.org/officeDocument/2006/relationships/image" Target="../media/image203.png"/></Relationships>
</file>

<file path=ppt/slides/_rels/slide5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6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18.png"/></Relationships>
</file>

<file path=ppt/slides/_rels/slide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8.png"/><Relationship Id="rId1" Type="http://schemas.openxmlformats.org/officeDocument/2006/relationships/slideLayout" Target="../slideLayouts/slideLayout1.xml"/><Relationship Id="rId5" Type="http://schemas.openxmlformats.org/officeDocument/2006/relationships/image" Target="../media/image220.svg"/><Relationship Id="rId4" Type="http://schemas.openxmlformats.org/officeDocument/2006/relationships/image" Target="../media/image219.png"/></Relationships>
</file>

<file path=ppt/slides/_rels/slide6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13.png"/></Relationships>
</file>

<file path=ppt/slides/_rels/slide66.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29.png"/><Relationship Id="rId9" Type="http://schemas.openxmlformats.org/officeDocument/2006/relationships/image" Target="../media/image232.png"/></Relationships>
</file>

<file path=ppt/slides/_rels/slide6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6.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6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7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99.png"/><Relationship Id="rId7" Type="http://schemas.openxmlformats.org/officeDocument/2006/relationships/image" Target="../media/image241.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45.png"/><Relationship Id="rId4" Type="http://schemas.openxmlformats.org/officeDocument/2006/relationships/image" Target="../media/image200.png"/><Relationship Id="rId9" Type="http://schemas.openxmlformats.org/officeDocument/2006/relationships/image" Target="../media/image243.png"/></Relationships>
</file>

<file path=ppt/slides/_rels/slide7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0.png"/><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46.png"/></Relationships>
</file>

<file path=ppt/slides/_rels/slide75.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1.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21.png"/><Relationship Id="rId1" Type="http://schemas.openxmlformats.org/officeDocument/2006/relationships/slideLayout" Target="../slideLayouts/slideLayout1.xml"/><Relationship Id="rId4" Type="http://schemas.openxmlformats.org/officeDocument/2006/relationships/image" Target="../media/image255.png"/></Relationships>
</file>

<file path=ppt/slides/_rels/slide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199.png"/><Relationship Id="rId7" Type="http://schemas.openxmlformats.org/officeDocument/2006/relationships/image" Target="../media/image261.png"/><Relationship Id="rId12" Type="http://schemas.openxmlformats.org/officeDocument/2006/relationships/image" Target="../media/image243.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266.png"/><Relationship Id="rId5" Type="http://schemas.openxmlformats.org/officeDocument/2006/relationships/image" Target="../media/image245.png"/><Relationship Id="rId10" Type="http://schemas.openxmlformats.org/officeDocument/2006/relationships/image" Target="../media/image265.png"/><Relationship Id="rId4" Type="http://schemas.openxmlformats.org/officeDocument/2006/relationships/image" Target="../media/image200.png"/><Relationship Id="rId9" Type="http://schemas.openxmlformats.org/officeDocument/2006/relationships/image" Target="../media/image26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21" Type="http://schemas.openxmlformats.org/officeDocument/2006/relationships/image" Target="../media/image700.png"/><Relationship Id="rId7" Type="http://schemas.openxmlformats.org/officeDocument/2006/relationships/image" Target="../media/image18.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16" Type="http://schemas.openxmlformats.org/officeDocument/2006/relationships/image" Target="../media/image650.png"/><Relationship Id="rId20" Type="http://schemas.openxmlformats.org/officeDocument/2006/relationships/image" Target="../media/image690.png"/><Relationship Id="rId29"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9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20.png"/><Relationship Id="rId10" Type="http://schemas.openxmlformats.org/officeDocument/2006/relationships/image" Target="../media/image590.png"/><Relationship Id="rId19" Type="http://schemas.openxmlformats.org/officeDocument/2006/relationships/image" Target="../media/image68.pn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 Id="rId30" Type="http://schemas.openxmlformats.org/officeDocument/2006/relationships/image" Target="../media/image6.svg"/></Relationships>
</file>

<file path=ppt/slides/_rels/slide80.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8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83.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200.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95.png"/><Relationship Id="rId2" Type="http://schemas.openxmlformats.org/officeDocument/2006/relationships/image" Target="../media/image199.png"/><Relationship Id="rId16" Type="http://schemas.openxmlformats.org/officeDocument/2006/relationships/image" Target="../media/image294.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93.png"/><Relationship Id="rId10" Type="http://schemas.openxmlformats.org/officeDocument/2006/relationships/image" Target="../media/image275.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92.png"/></Relationships>
</file>

<file path=ppt/slides/_rels/slide84.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295.png"/><Relationship Id="rId2" Type="http://schemas.openxmlformats.org/officeDocument/2006/relationships/image" Target="../media/image296.jpeg"/><Relationship Id="rId1" Type="http://schemas.openxmlformats.org/officeDocument/2006/relationships/slideLayout" Target="../slideLayouts/slideLayout1.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8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6.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0.png"/><Relationship Id="rId7" Type="http://schemas.openxmlformats.org/officeDocument/2006/relationships/image" Target="../media/image301.png"/><Relationship Id="rId2" Type="http://schemas.openxmlformats.org/officeDocument/2006/relationships/image" Target="../media/image299.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0.png"/><Relationship Id="rId4" Type="http://schemas.openxmlformats.org/officeDocument/2006/relationships/image" Target="../media/image2980.png"/><Relationship Id="rId9" Type="http://schemas.openxmlformats.org/officeDocument/2006/relationships/image" Target="../media/image304.png"/></Relationships>
</file>

<file path=ppt/slides/_rels/slide8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00.png"/><Relationship Id="rId4" Type="http://schemas.openxmlformats.org/officeDocument/2006/relationships/image" Target="../media/image269.png"/><Relationship Id="rId9" Type="http://schemas.openxmlformats.org/officeDocument/2006/relationships/image" Target="../media/image199.png"/></Relationships>
</file>

<file path=ppt/slides/_rels/slide9.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613.png"/><Relationship Id="rId26" Type="http://schemas.openxmlformats.org/officeDocument/2006/relationships/image" Target="../media/image5.png"/><Relationship Id="rId7" Type="http://schemas.openxmlformats.org/officeDocument/2006/relationships/image" Target="../media/image1012.png"/><Relationship Id="rId12" Type="http://schemas.openxmlformats.org/officeDocument/2006/relationships/image" Target="../media/image1513.png"/><Relationship Id="rId25" Type="http://schemas.openxmlformats.org/officeDocument/2006/relationships/image" Target="../media/image91.png"/><Relationship Id="rId29" Type="http://schemas.openxmlformats.org/officeDocument/2006/relationships/image" Target="../media/image1914.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1413.png"/><Relationship Id="rId24" Type="http://schemas.openxmlformats.org/officeDocument/2006/relationships/image" Target="../media/image1713.png"/><Relationship Id="rId5" Type="http://schemas.openxmlformats.org/officeDocument/2006/relationships/image" Target="../media/image780.png"/><Relationship Id="rId23" Type="http://schemas.openxmlformats.org/officeDocument/2006/relationships/image" Target="../media/image890.png"/><Relationship Id="rId28" Type="http://schemas.openxmlformats.org/officeDocument/2006/relationships/image" Target="../media/image21.png"/><Relationship Id="rId10" Type="http://schemas.openxmlformats.org/officeDocument/2006/relationships/image" Target="../media/image1311.png"/><Relationship Id="rId9" Type="http://schemas.openxmlformats.org/officeDocument/2006/relationships/image" Target="../media/image1210.png"/><Relationship Id="rId14" Type="http://schemas.openxmlformats.org/officeDocument/2006/relationships/image" Target="../media/image870.png"/><Relationship Id="rId27"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0D4D-9D2F-38CF-EB69-F521751B1F77}"/>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97AF4003-E4DB-5ED5-6676-16B1A81F550F}"/>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7FE4B0D4-5E9A-BE5C-828C-32CB6B2BD6FE}"/>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406549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C309-5C3F-D8EA-7C42-006475E4647B}"/>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8692BA51-6963-1AF4-1D0A-2A990BED531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3DC4FAD-8F45-63D5-207E-90D2158BC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124" name="TextBox 33">
            <a:extLst>
              <a:ext uri="{FF2B5EF4-FFF2-40B4-BE49-F238E27FC236}">
                <a16:creationId xmlns:a16="http://schemas.microsoft.com/office/drawing/2014/main" id="{8DC31A19-CBDF-0256-0B51-D79CDE06B0D6}"/>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BBE256E4-DC2E-9154-0AD0-29842210A271}"/>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4C0CCAAE-C9BC-3AF8-8056-AE85F98B231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10</a:t>
            </a:fld>
            <a:endParaRPr lang="en-GB" sz="1600" noProof="0" dirty="0"/>
          </a:p>
        </p:txBody>
      </p:sp>
      <p:cxnSp>
        <p:nvCxnSpPr>
          <p:cNvPr id="2" name="Straight Arrow Connector 1">
            <a:extLst>
              <a:ext uri="{FF2B5EF4-FFF2-40B4-BE49-F238E27FC236}">
                <a16:creationId xmlns:a16="http://schemas.microsoft.com/office/drawing/2014/main" id="{3E86C94E-930A-3DCF-C460-5392A21472A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A0C6E9-0256-9FA7-B1EB-292FD3A55110}"/>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24CC52A-733E-FCA5-FDF1-7A99A013E41D}"/>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764215-DD42-7C32-1B60-91E1E6884E9F}"/>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6A6506FB-CCBA-7600-1CB1-6286FAC7AEF3}"/>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A242C4-EF47-9EA6-803A-1C81D04F61C2}"/>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FBAAB9-2A9D-09DE-09C4-8900DA48A38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49878E1-C775-337D-4FA8-0E06358B34E2}"/>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16DBCA-B44E-6467-1B6D-3CAD30197FBF}"/>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42F535D2-41A2-B5F8-DFE1-364BCA6300DC}"/>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DDEA31-D785-98FD-5713-172B490B79A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9C2FB86F-C6D8-3AC4-7FFA-3255B4FF87B6}"/>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EFD256-2A70-09FB-5640-774E706CD2BD}"/>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DAB44FDC-F34E-2B1F-0F96-A7B865735FA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C284554-6391-AF73-80A5-0478299F8F2E}"/>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EF3E72D-3096-0AB7-EDE2-565090016A9A}"/>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B32007-0901-904C-945E-0AA93ADE9BC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02F27BB-B637-3EF5-ABBB-D0C31A6797B5}"/>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4292B3-D025-2B73-D372-D8C94A5503B7}"/>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3456DA-A2E9-DFD9-A4A8-B2634E9EEC8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F5CCC38-FEC4-7916-874F-606D25179DE8}"/>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1C8C6EB-068C-67F0-59EA-EC9B51F90D88}"/>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1AB7101E-C618-F22E-6C6F-8B736B22815E}"/>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C495855-479A-4EAC-5E2E-27CD478C82D8}"/>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DCB8C95-098A-2D8F-E0B2-6DCAFDC9FEF9}"/>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9DCB8C95-098A-2D8F-E0B2-6DCAFDC9FEF9}"/>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8BCEB236-80DC-6927-8EDC-8EA49836B468}"/>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201E6C53-7E62-C1C2-835C-7BB34F19C5D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DF01C0DB-3E7A-8FA9-24BA-51AE2E9C98CD}"/>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42018-EA75-2AB4-296E-61E7DE3EC53F}"/>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966C43-6FD2-6468-A709-8CF785D8DC68}"/>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A480DC-CD7C-EC9A-D1E6-2C570AAD1F08}"/>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25AD48CC-B6C8-5E9A-0AD2-F5D0BE63A776}"/>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4EC99206-5102-7A82-27CE-88A7F86C54C4}"/>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grpSp>
        <p:nvGrpSpPr>
          <p:cNvPr id="11" name="Group 10">
            <a:extLst>
              <a:ext uri="{FF2B5EF4-FFF2-40B4-BE49-F238E27FC236}">
                <a16:creationId xmlns:a16="http://schemas.microsoft.com/office/drawing/2014/main" id="{6DCC1E20-18A3-D55D-C496-DBFDBDAC6412}"/>
              </a:ext>
            </a:extLst>
          </p:cNvPr>
          <p:cNvGrpSpPr>
            <a:grpSpLocks noChangeAspect="1"/>
          </p:cNvGrpSpPr>
          <p:nvPr/>
        </p:nvGrpSpPr>
        <p:grpSpPr>
          <a:xfrm>
            <a:off x="3063420" y="1707446"/>
            <a:ext cx="825868" cy="827381"/>
            <a:chOff x="3837320" y="2577311"/>
            <a:chExt cx="1214148" cy="1216373"/>
          </a:xfrm>
        </p:grpSpPr>
        <p:sp>
          <p:nvSpPr>
            <p:cNvPr id="12" name="Oval 11">
              <a:extLst>
                <a:ext uri="{FF2B5EF4-FFF2-40B4-BE49-F238E27FC236}">
                  <a16:creationId xmlns:a16="http://schemas.microsoft.com/office/drawing/2014/main" id="{F1BFA406-ADC9-95D2-5F70-AEE81C9CAFF8}"/>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6" name="Group 15">
              <a:extLst>
                <a:ext uri="{FF2B5EF4-FFF2-40B4-BE49-F238E27FC236}">
                  <a16:creationId xmlns:a16="http://schemas.microsoft.com/office/drawing/2014/main" id="{D1051A99-3888-D83F-5076-4395E2DD6EDE}"/>
                </a:ext>
              </a:extLst>
            </p:cNvPr>
            <p:cNvGrpSpPr>
              <a:grpSpLocks noChangeAspect="1"/>
            </p:cNvGrpSpPr>
            <p:nvPr/>
          </p:nvGrpSpPr>
          <p:grpSpPr>
            <a:xfrm>
              <a:off x="4053780" y="2949988"/>
              <a:ext cx="804417" cy="713070"/>
              <a:chOff x="1758028" y="3687481"/>
              <a:chExt cx="1312148" cy="1163145"/>
            </a:xfrm>
          </p:grpSpPr>
          <p:grpSp>
            <p:nvGrpSpPr>
              <p:cNvPr id="18" name="Group 17">
                <a:extLst>
                  <a:ext uri="{FF2B5EF4-FFF2-40B4-BE49-F238E27FC236}">
                    <a16:creationId xmlns:a16="http://schemas.microsoft.com/office/drawing/2014/main" id="{037DD57C-25C3-AF94-6345-AA9993A71200}"/>
                  </a:ext>
                </a:extLst>
              </p:cNvPr>
              <p:cNvGrpSpPr/>
              <p:nvPr/>
            </p:nvGrpSpPr>
            <p:grpSpPr>
              <a:xfrm>
                <a:off x="2615571" y="4393426"/>
                <a:ext cx="454605" cy="457200"/>
                <a:chOff x="2615571" y="4393426"/>
                <a:chExt cx="454605" cy="457200"/>
              </a:xfrm>
            </p:grpSpPr>
            <p:sp>
              <p:nvSpPr>
                <p:cNvPr id="59" name="Oval 58">
                  <a:extLst>
                    <a:ext uri="{FF2B5EF4-FFF2-40B4-BE49-F238E27FC236}">
                      <a16:creationId xmlns:a16="http://schemas.microsoft.com/office/drawing/2014/main" id="{98F2CFBE-EF8A-CEE9-4ABB-DA4B16FEF55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C7B5C02-6484-18BA-B91B-0100E394912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C9893BB-FC85-23F4-EFA4-1900E5DC9CC5}"/>
                  </a:ext>
                </a:extLst>
              </p:cNvPr>
              <p:cNvGrpSpPr/>
              <p:nvPr/>
            </p:nvGrpSpPr>
            <p:grpSpPr>
              <a:xfrm>
                <a:off x="1758028" y="4383486"/>
                <a:ext cx="454605" cy="457200"/>
                <a:chOff x="2615571" y="4393426"/>
                <a:chExt cx="454605" cy="457200"/>
              </a:xfrm>
            </p:grpSpPr>
            <p:sp>
              <p:nvSpPr>
                <p:cNvPr id="57" name="Oval 56">
                  <a:extLst>
                    <a:ext uri="{FF2B5EF4-FFF2-40B4-BE49-F238E27FC236}">
                      <a16:creationId xmlns:a16="http://schemas.microsoft.com/office/drawing/2014/main" id="{735EC71A-978C-A3E6-1279-B0059DCC8C4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970A77C-A838-C6FA-A0F8-8AC0FCB290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9727A95D-67F7-5544-7FC8-17E137F74502}"/>
                  </a:ext>
                </a:extLst>
              </p:cNvPr>
              <p:cNvCxnSpPr>
                <a:stCxn id="57" idx="6"/>
                <a:endCxn id="5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98F344-210C-3C5D-6E37-C1DE9DC4460F}"/>
                  </a:ext>
                </a:extLst>
              </p:cNvPr>
              <p:cNvCxnSpPr>
                <a:cxnSpLocks/>
                <a:stCxn id="57"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C3D28B-A015-7E64-EE2D-58AE286D3D7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3939A1-3E0C-0504-B53F-DE1ED1B060A3}"/>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C2896E-D2F1-56B0-4646-BA18C0A1DB6E}"/>
                  </a:ext>
                </a:extLst>
              </p:cNvPr>
              <p:cNvCxnSpPr>
                <a:cxnSpLocks/>
                <a:stCxn id="5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E41F32-C853-AE25-46D7-16552602EF7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215FBF-C0EB-0BE7-2229-D38A6EDBEA39}"/>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26D2E4-BDBE-5BE9-93ED-8CE271C1507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8110BD-B121-3392-04DE-78BB3F6F43A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5A4A42F-6651-2CCC-4F52-2E374B66CEF3}"/>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A198588-0DE9-96F1-AFD1-C5EC603E22E9}"/>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E24C1703-9C67-A9CE-9C4B-87ECA6249C49}"/>
                  </a:ext>
                </a:extLst>
              </p:cNvPr>
              <p:cNvCxnSpPr>
                <a:stCxn id="48" idx="4"/>
                <a:endCxn id="50"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8401BF-2E4A-941B-E8CC-7D76AB876123}"/>
                  </a:ext>
                </a:extLst>
              </p:cNvPr>
              <p:cNvCxnSpPr>
                <a:cxnSpLocks/>
                <a:stCxn id="48" idx="0"/>
                <a:endCxn id="50"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E2EEC0-E504-3BE2-E50C-D5F1F33B3E72}"/>
                  </a:ext>
                </a:extLst>
              </p:cNvPr>
              <p:cNvCxnSpPr>
                <a:stCxn id="50"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1F05D1-D7D7-B83F-ACB8-4E1056C98FF3}"/>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732B720-CF83-A6BC-F925-4C5D93A5FD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C974C1-433A-0F1B-9DD6-8D07FA429D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descr="Wireless with solid fill">
              <a:extLst>
                <a:ext uri="{FF2B5EF4-FFF2-40B4-BE49-F238E27FC236}">
                  <a16:creationId xmlns:a16="http://schemas.microsoft.com/office/drawing/2014/main" id="{44FE46CA-D161-D6B6-808D-80A93F1FB73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sp>
        <p:nvSpPr>
          <p:cNvPr id="61" name="Rectangle 60">
            <a:extLst>
              <a:ext uri="{FF2B5EF4-FFF2-40B4-BE49-F238E27FC236}">
                <a16:creationId xmlns:a16="http://schemas.microsoft.com/office/drawing/2014/main" id="{A1C85261-619B-5720-A441-2FD69DEDDBCB}"/>
              </a:ext>
            </a:extLst>
          </p:cNvPr>
          <p:cNvSpPr/>
          <p:nvPr/>
        </p:nvSpPr>
        <p:spPr>
          <a:xfrm>
            <a:off x="7612912" y="1323433"/>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E58011-6EDA-6B8D-A7BF-4BF7A260DB9A}"/>
              </a:ext>
            </a:extLst>
          </p:cNvPr>
          <p:cNvSpPr/>
          <p:nvPr/>
        </p:nvSpPr>
        <p:spPr>
          <a:xfrm>
            <a:off x="9942543" y="1248935"/>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53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B353-5FA7-075D-AB4E-708CC29BE682}"/>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CA68153-7EA3-3A04-A203-453050BC5C6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1546E557-7299-B82F-1DF3-0DD543FC8929}"/>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138FE7E5-0969-2CC2-32EF-8570026781AB}"/>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11</a:t>
            </a:fld>
            <a:endParaRPr lang="en-GB" sz="1600" noProof="0" dirty="0"/>
          </a:p>
        </p:txBody>
      </p:sp>
      <p:grpSp>
        <p:nvGrpSpPr>
          <p:cNvPr id="89" name="Group 88">
            <a:extLst>
              <a:ext uri="{FF2B5EF4-FFF2-40B4-BE49-F238E27FC236}">
                <a16:creationId xmlns:a16="http://schemas.microsoft.com/office/drawing/2014/main" id="{04BD7F0F-1D0B-ABF9-04B5-FC6C97FC2EC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A14721CC-5C13-2306-18C3-76998AAC8715}"/>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91D0B9-E483-3F76-4765-B4336E39E3F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2A34849-BF90-A4E8-B595-4AB946A3FCE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2647EA3-D4E8-78FF-C98F-C37D4EAD30D9}"/>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62647EA3-D4E8-78FF-C98F-C37D4EAD30D9}"/>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06BE84-6799-C374-C2D6-08A4298E9246}"/>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7106BE84-6799-C374-C2D6-08A4298E9246}"/>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3D2074E8-E096-FE4E-DD23-BAC4B94B58B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D32F9E-B3AB-87D0-CD7F-2C7A1697E71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3367FF-8720-0807-0B59-F21EF1BAFAF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870AA7-23E9-81FF-8F37-64D21DB26E95}"/>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8A1A5A-1892-40A6-7EDD-40324854F46B}"/>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903173-C3AB-D4E6-E9B6-5BFFBD205E81}"/>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E90C3C-CDC3-3BDF-3444-8D2DCD277A52}"/>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116A84C-DFEB-12F7-8E51-5D8D896CAD04}"/>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DE5C0FA-BFBE-F78C-51A7-57C395E77D60}"/>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9DE5C0FA-BFBE-F78C-51A7-57C395E77D60}"/>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A256239F-88F1-F683-9857-09B46ED95640}"/>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788F90A7-AD35-E367-E0B4-5FE6D3FDEBD6}"/>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89E97290-1F02-38D9-09C0-F84C830ED152}"/>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99CD79FE-E132-6DDB-03B3-EB327DE3DF3E}"/>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3781C644-CFD1-4BEC-67A8-5A71F0AB867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078D6DD-691E-25F6-6CDD-7F51BAFD9CF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1C664D-EE95-CB81-A655-5C2E42AADCD0}"/>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F450660B-015A-D5B1-E477-A32B19608E3E}"/>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CF22BE4-A6E5-6C8B-57BC-90887695FE45}"/>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A82A43B0-F74F-7226-4D2E-9AB4F387906B}"/>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9050F6-F5C4-BD16-B29C-5B30DC1A4507}"/>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D609D2-0A3A-DA55-3D61-8366D9B5A11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F32C7D-BDE6-6C60-2030-45158A6D81CC}"/>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B4135D-311B-5006-9E51-C3D44A74A113}"/>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02140E-3B4B-8652-FE9F-63F700AA276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B1AB8C-F2E2-067F-5EF4-C3AFFA0EEB2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4208E0-A127-BFC9-FF46-DD050740530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391177-C12C-D778-2FA4-9807A39DE28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C8CA527-75AB-3D09-33C2-D59203B6D5AC}"/>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2818253-57EC-30D0-E0CA-8D2A7A087BA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8E42C7A2-5642-D11B-4808-A898C05EE42C}"/>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6314CC-B66A-D840-0629-B46E9AC67FDE}"/>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7ABD1A-A5EF-2A29-BA1A-FF45FD6F4991}"/>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51E1AEF-DA1D-93B3-9855-4E4C960945D5}"/>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C5CDA6-39D9-D200-8118-E8BD2232277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90CE64-8675-8A31-5685-BDE48818C79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9B570E42-FEA0-AA2B-D61F-A620B52748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15DA908B-BD9E-368A-8E19-93A187A2C579}"/>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83BE05A-02C6-93FA-BFCB-0BE560EA72F9}"/>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7229B94-5D2A-A573-FCE4-06862AB128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6D13A45-8D29-6652-C2C0-A44AEE2439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E3E288B-666D-C607-21A3-AADF14A45D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C5F9A7A-7F5A-576A-BC4E-964A1EA267D7}"/>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E15D861-9BAF-1647-6999-27ABF53F6F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D71F90-CB89-5684-673F-5BBC487B5E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661083-40B5-DB10-3958-34B6889C3E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B617758-93E3-B4FA-C91E-A3CF7FABED9C}"/>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A0216326-9493-4ACD-2E94-F1E5FCB65E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A2EE683-FF45-AE6D-84F8-AD0B52964E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64C2EE-5BF1-15F1-4435-36D25E4F9C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536449D-EBE8-58EE-FA75-37E457803B15}"/>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AB857EC5-44DC-7D6F-6478-D940AB0092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97A91BF-D20F-D7C4-A296-B4337BF86C0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94CD9D4-FC53-9301-A460-60F51F8E78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42871549-E826-1E2B-3481-BB9AA1F92CEE}"/>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7CF6F9A9-C1F3-58D7-0EE1-C3CDEDD4F0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771D19C-1A7E-F147-FB60-49B6B7A2C0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523E03-33B7-BD61-1801-3D2971A4E5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6061E252-3217-9C99-B49F-C99383C60C69}"/>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1915F16-6B14-22A7-EF81-84AA32CEE0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8C9E2D3-4569-8480-4AA0-B962685544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C068CE4-801F-ACF0-D4BD-47D3D4E7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562666B8-83BE-9452-AB3F-22E818CFDB7E}"/>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0FC80C15-9BF0-E697-E5F3-E5BCEC51244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70F4720-DAAC-AA10-D28A-B584E267B3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C05600-47C4-B24A-4F52-BD66830EB2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81FBBE0-19E4-465B-2641-4217A0FCC9E2}"/>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236FF93C-78AC-B2CD-5CE7-95BAF9095D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5DCBEA9-CBE2-C1B5-217D-9DFDD5A89A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3DFFA38-76C4-9321-188A-487C7784DD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B81C4C83-860D-7C7E-F849-AABCACC8870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194D805-F217-7BE5-6D4A-2C6B5AC288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3BA80C1-97C4-3C1B-5868-EC6651366C0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A8488EE-B513-F1C9-3907-ED3682E0EE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212A0AFA-38F6-9AF6-A349-6FFE692AE48C}"/>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D15D4BC5-5718-995E-9D76-D820C33FBF37}"/>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CE2360C-C15B-154B-4902-FADA574CEAD8}"/>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CE2360C-C15B-154B-4902-FADA574CEAD8}"/>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9BE5C23D-F635-5422-AD5E-652C12A7C962}"/>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EBFC5BAF-DC68-53BF-83E0-ACDEE02D09E8}"/>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EBFC5BAF-DC68-53BF-83E0-ACDEE02D09E8}"/>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BD9B3D05-F297-AA1E-59D1-E660E7D861B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E8AE3BC6-5397-8946-EBD8-22E673B1DE6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E8AE3BC6-5397-8946-EBD8-22E673B1DE6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84B681A6-A926-B63C-0375-752F55BA91BA}"/>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3C53B1-E790-39D6-36C4-75B86A2881AB}"/>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2D3C53B1-E790-39D6-36C4-75B86A2881AB}"/>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B56BA22A-2F03-98DF-C372-36B0353DC8D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B56BA22A-2F03-98DF-C372-36B0353DC8D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D1034EBF-46E3-F2C5-26A8-BAB16B0E28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61010" y="2753290"/>
            <a:ext cx="5788735" cy="3973623"/>
          </a:xfrm>
          <a:prstGeom prst="rect">
            <a:avLst/>
          </a:prstGeom>
        </p:spPr>
      </p:pic>
    </p:spTree>
    <p:extLst>
      <p:ext uri="{BB962C8B-B14F-4D97-AF65-F5344CB8AC3E}">
        <p14:creationId xmlns:p14="http://schemas.microsoft.com/office/powerpoint/2010/main" val="295349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E4FB-1200-ED24-B955-BB39892632F7}"/>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4170F949-01C8-4B1F-BBAD-5BB8BE4F90E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A2B49D3-1AF2-53DA-41C1-D2F4E98B1DDF}"/>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E307B2B9-D2B6-83B3-915F-0DF67560EFE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12</a:t>
            </a:fld>
            <a:endParaRPr lang="en-GB" sz="1600" noProof="0" dirty="0"/>
          </a:p>
        </p:txBody>
      </p:sp>
      <p:grpSp>
        <p:nvGrpSpPr>
          <p:cNvPr id="89" name="Group 88">
            <a:extLst>
              <a:ext uri="{FF2B5EF4-FFF2-40B4-BE49-F238E27FC236}">
                <a16:creationId xmlns:a16="http://schemas.microsoft.com/office/drawing/2014/main" id="{3293C1CF-9F7C-AFFE-AE0B-164610ABEFD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9930C567-7E96-D179-D20B-1874E1F5B60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81187E-5AC6-E227-A31A-4392764F5824}"/>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BBB4CC4-5B8A-5F77-9E17-83840EBD923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E64055-1DB7-817B-0362-A99B723B2A4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FDE64055-1DB7-817B-0362-A99B723B2A4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FA3BFA-82A9-53DB-27A0-28273E573F7B}"/>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D6FA3BFA-82A9-53DB-27A0-28273E573F7B}"/>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6636649-83FE-56AF-25BD-0BEED96AC2A2}"/>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2E1D00-7F71-1FDD-D312-B5028B7767E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ADC886-71AC-ACE4-9BF8-755CBAEB982B}"/>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5656C1-65D1-9665-F0F7-FD0B3CA5EF0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0DCCC4-B929-8A55-7E01-F93CAAD43110}"/>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5BB0F8-7A51-65DA-1312-AE83EB720802}"/>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BD896D-4873-33E6-9F6F-B5A60E659A08}"/>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E99B2-FB9E-AE1C-7ADF-8F85BBB49683}"/>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48E8CE2-1C8B-5C4F-9824-2A5BDD1F85A9}"/>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48E8CE2-1C8B-5C4F-9824-2A5BDD1F85A9}"/>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0A77CEB-2199-8419-036D-8355548BE0C6}"/>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ED88A06D-17DE-EB2A-DF90-4C0216D7DC6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EAED7919-0681-89E6-4F30-7B1AA3054BF6}"/>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4CFD4F7B-88A0-C76E-399B-A11339BB08AD}"/>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CB615D58-3DF5-9DDD-3C3C-41F1409908C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D2E7A8-E805-B5EE-3196-8F1187D694B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B0E75F4-BDFA-6540-3FFD-4DA60897F32E}"/>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64686F1D-2E1C-A0BC-2595-884BBC6282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CD22BD0-A5F8-0C71-A062-B78083E94AB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58033261-8384-B909-C655-78092D64F6CE}"/>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E6BF1C-A859-9332-51DF-70BECE169FE2}"/>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A39EF-1159-5CF7-887A-086CA2A23203}"/>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613C3E-59CC-17E6-8C32-E7BCB8C08379}"/>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48A4CA-B7C2-C254-5DD2-4036EDCA9A1E}"/>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233B1BD-0A28-B0E5-09EB-496571F9D3DF}"/>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E315BC-DD38-DA76-750A-8E73C18457E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69FF2F-ECEC-8570-54B2-97D1D92BF7A6}"/>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804302-B735-65E3-D55F-2952261F98E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6D24D89-7E5C-77B0-C853-58AF20C53E9B}"/>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5B06D17F-C2E2-2C17-4855-606033FE00B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CD6BD8F8-C598-44BA-0385-63F9024A2794}"/>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8B90BD-FD8E-0C04-F877-1954A55753CD}"/>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DB340A7-6383-B2D0-D46B-4A1341B9089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91B647F-AF67-EA18-886E-AF74B260601F}"/>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94779B-100B-84FF-854B-55A8C93BF62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A045891-4124-E6F5-C73A-05E2EF80FD5A}"/>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C962C1C0-3197-0734-22D4-1AA9FA9D15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6FDCCB05-7C47-EBF3-DDA6-FB86CFF1A1D7}"/>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B98CA6D-AE62-DC96-9BB7-E6C31D2E520A}"/>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4799A4E5-71C2-1AA8-1231-966BAA9492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4291A8E-A849-27BB-3088-CDBD7E5377C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F117C0C-5E56-71EB-8FA2-417F9E1143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F514F187-7247-1287-03C9-F50E2157004A}"/>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4579EE83-0181-CD75-12BF-892376FE2E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5E7321-B93C-B186-9B66-C13306554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219CB63-13ED-4F16-B518-24D78F4AA9C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72B3B19-6826-D15E-AC7B-2E0A123D7782}"/>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F1A1D3BB-7FE2-2B3D-F1FB-3CD4EC2D9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A231400-6AFC-2324-55C1-C04D693FE6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303D9F8-57B0-E8BA-9B20-B2714A669A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ADD66E8-0E47-95AC-C6F8-05ED5F6409DC}"/>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9CBF42D6-7545-102F-BC26-A99948BB18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9530B9A-6D43-0C9F-0C9B-77372BA7CF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5C0FD9-A311-1912-52CC-1E397E626CA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EB7CDF2-0FFE-4933-8C46-3349C1CD97CB}"/>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BB02B08-7B8C-E476-203E-631BE39520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315DA89-D534-B690-3645-B8F71CA46C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6987CBE-4D59-1FD0-8965-91F27713A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ED2BFE3-1D8B-020E-E9D6-A9620F4A6598}"/>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75DDE585-7FAA-A276-62BE-2282A99231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C91B506-3504-1F85-AF02-F1F97F4742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6918B4-77F7-91D6-2B8E-D319B23103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42812288-E811-C7E4-BEFE-B643F1109783}"/>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D0D7CA52-CDC6-F11B-D11C-2AF310A400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20E5319-4A0F-3EC2-A4A8-B21A61CE891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25318CA-2EA6-2086-0A41-CFC4045399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3E26969-692E-2B4A-10C7-22C7C09F3FE7}"/>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8D63C319-4C8F-8E0B-BCFD-A982E1C495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264799-3789-DF5F-552C-2D90C3BEC3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C8B82C-4D22-AEEE-EBA3-1E7CE5175C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EFE2EADF-26D3-F1C9-1447-6BBFF4282456}"/>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50C10FE-2A44-C689-C1D6-774447FF7C9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7B205C1-DAC3-536C-B90E-CD33CD1E87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12648B3-2226-F7FF-63D1-AD8FF6A946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1EF763-BFE9-722C-0EAD-0E351E516281}"/>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8452EC9F-E7AE-38F7-DF01-2EB113B47995}"/>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8362804E-A680-4F7F-EFDF-C2BEC3B603A5}"/>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8362804E-A680-4F7F-EFDF-C2BEC3B603A5}"/>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BC3C9095-0B52-9746-D453-C9C99A880E56}"/>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C713F24-CFC2-E0B8-AEF0-DBCD2F3193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6C713F24-CFC2-E0B8-AEF0-DBCD2F3193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382EA8EC-FB62-2D03-407A-9BC80E1B96B2}"/>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CE4F4069-FBC2-220F-947E-50BF6507088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CE4F4069-FBC2-220F-947E-50BF6507088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152D456C-8282-A137-3913-08294DCF6A98}"/>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6B134BEC-A116-A822-3311-80740B1FCC2C}"/>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6B134BEC-A116-A822-3311-80740B1FCC2C}"/>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18C4BE03-1BBF-C9F8-A9C1-6098CEB23821}"/>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18C4BE03-1BBF-C9F8-A9C1-6098CEB23821}"/>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50F0198-8446-2FB3-B584-5F90E31F085D}"/>
              </a:ext>
            </a:extLst>
          </p:cNvPr>
          <p:cNvGrpSpPr/>
          <p:nvPr/>
        </p:nvGrpSpPr>
        <p:grpSpPr>
          <a:xfrm>
            <a:off x="7957248" y="81231"/>
            <a:ext cx="2712387" cy="2514016"/>
            <a:chOff x="7957248" y="81231"/>
            <a:chExt cx="2712387" cy="2514016"/>
          </a:xfrm>
        </p:grpSpPr>
        <p:sp>
          <p:nvSpPr>
            <p:cNvPr id="4" name="Oval 3">
              <a:extLst>
                <a:ext uri="{FF2B5EF4-FFF2-40B4-BE49-F238E27FC236}">
                  <a16:creationId xmlns:a16="http://schemas.microsoft.com/office/drawing/2014/main" id="{767F21EF-2486-019E-5989-B3E82AF160B5}"/>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58A20E6-E041-4990-8D6B-AA24DCC3CE70}"/>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22C991-A280-630A-D1F1-025679DC87C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870C78-A76C-4404-B327-77747A7FA9F6}"/>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50C7F9C-B80C-3A2A-E434-E30C91B7464B}"/>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2" name="TextBox 31">
                  <a:extLst>
                    <a:ext uri="{FF2B5EF4-FFF2-40B4-BE49-F238E27FC236}">
                      <a16:creationId xmlns:a16="http://schemas.microsoft.com/office/drawing/2014/main" id="{F50C7F9C-B80C-3A2A-E434-E30C91B7464B}"/>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292D90-443F-5E3E-1DBB-52B30486EDA8}"/>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15292D90-443F-5E3E-1DBB-52B30486EDA8}"/>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4000"/>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16CCC1B2-3E7C-9E68-7EE4-F4D89E001EDB}"/>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8F4E-7CE2-84EA-2665-970E164620F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636514-8883-7BFC-F31D-04FFD5CE8ADC}"/>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DC62F23-16BF-8338-3233-77094EDB8E2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93F332-449D-DB1D-7532-FFF686DB6C3A}"/>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72374F-543F-DCB5-4F37-B63366E31EBD}"/>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8C2BB2-FCB6-317B-ED5D-5669C0CDCA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98BF1D-2A07-ADAA-A103-3B59739C1B97}"/>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5ACC741-2980-C75D-CE1C-00C5A285D285}"/>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42" name="TextBox 41">
                  <a:extLst>
                    <a:ext uri="{FF2B5EF4-FFF2-40B4-BE49-F238E27FC236}">
                      <a16:creationId xmlns:a16="http://schemas.microsoft.com/office/drawing/2014/main" id="{A5ACC741-2980-C75D-CE1C-00C5A285D285}"/>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15"/>
                  <a:stretch>
                    <a:fillRect l="-3347" t="-8197" b="-24590"/>
                  </a:stretch>
                </a:blipFill>
              </p:spPr>
              <p:txBody>
                <a:bodyPr/>
                <a:lstStyle/>
                <a:p>
                  <a:r>
                    <a:rPr lang="en-US">
                      <a:noFill/>
                    </a:rPr>
                    <a:t> </a:t>
                  </a:r>
                </a:p>
              </p:txBody>
            </p:sp>
          </mc:Fallback>
        </mc:AlternateContent>
      </p:grpSp>
      <p:sp>
        <p:nvSpPr>
          <p:cNvPr id="43" name="Rectangle: Rounded Corners 42">
            <a:extLst>
              <a:ext uri="{FF2B5EF4-FFF2-40B4-BE49-F238E27FC236}">
                <a16:creationId xmlns:a16="http://schemas.microsoft.com/office/drawing/2014/main" id="{A644CCE5-2A52-8BC2-CAAA-23443A145B20}"/>
              </a:ext>
            </a:extLst>
          </p:cNvPr>
          <p:cNvSpPr/>
          <p:nvPr/>
        </p:nvSpPr>
        <p:spPr>
          <a:xfrm>
            <a:off x="1412249" y="4311915"/>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6848456-4499-E8BC-C5CA-E6EBB0703D08}"/>
                  </a:ext>
                </a:extLst>
              </p:cNvPr>
              <p:cNvSpPr txBox="1"/>
              <p:nvPr/>
            </p:nvSpPr>
            <p:spPr>
              <a:xfrm>
                <a:off x="1371610" y="4314623"/>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4" name="TextBox 43">
                <a:extLst>
                  <a:ext uri="{FF2B5EF4-FFF2-40B4-BE49-F238E27FC236}">
                    <a16:creationId xmlns:a16="http://schemas.microsoft.com/office/drawing/2014/main" id="{26848456-4499-E8BC-C5CA-E6EBB0703D08}"/>
                  </a:ext>
                </a:extLst>
              </p:cNvPr>
              <p:cNvSpPr txBox="1">
                <a:spLocks noRot="1" noChangeAspect="1" noMove="1" noResize="1" noEditPoints="1" noAdjustHandles="1" noChangeArrowheads="1" noChangeShapeType="1" noTextEdit="1"/>
              </p:cNvSpPr>
              <p:nvPr/>
            </p:nvSpPr>
            <p:spPr>
              <a:xfrm>
                <a:off x="1371610" y="4314623"/>
                <a:ext cx="809600" cy="369332"/>
              </a:xfrm>
              <a:prstGeom prst="rect">
                <a:avLst/>
              </a:prstGeom>
              <a:blipFill>
                <a:blip r:embed="rId16"/>
                <a:stretch>
                  <a:fillRect r="-18045" b="-15000"/>
                </a:stretch>
              </a:blipFill>
            </p:spPr>
            <p:txBody>
              <a:bodyPr/>
              <a:lstStyle/>
              <a:p>
                <a:r>
                  <a:rPr lang="en-US">
                    <a:noFill/>
                  </a:rPr>
                  <a:t> </a:t>
                </a:r>
              </a:p>
            </p:txBody>
          </p:sp>
        </mc:Fallback>
      </mc:AlternateContent>
      <p:pic>
        <p:nvPicPr>
          <p:cNvPr id="48" name="Graphic 47">
            <a:extLst>
              <a:ext uri="{FF2B5EF4-FFF2-40B4-BE49-F238E27FC236}">
                <a16:creationId xmlns:a16="http://schemas.microsoft.com/office/drawing/2014/main" id="{BF244DC5-F2E6-7CE5-227E-4140639C22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5212" y="2639249"/>
            <a:ext cx="6172198" cy="4236847"/>
          </a:xfrm>
          <a:prstGeom prst="rect">
            <a:avLst/>
          </a:prstGeom>
        </p:spPr>
      </p:pic>
    </p:spTree>
    <p:extLst>
      <p:ext uri="{BB962C8B-B14F-4D97-AF65-F5344CB8AC3E}">
        <p14:creationId xmlns:p14="http://schemas.microsoft.com/office/powerpoint/2010/main" val="85226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FDF25-23E0-4CBF-E901-4C8DE52089AF}"/>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9B6F86C-BDD9-AD07-BDAD-F77545560A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A52CFF4-B28F-55EB-C5D3-985A994D647E}"/>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A9972CFC-4BD8-CF1A-2660-0B0672F83DA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grpSp>
        <p:nvGrpSpPr>
          <p:cNvPr id="89" name="Group 88">
            <a:extLst>
              <a:ext uri="{FF2B5EF4-FFF2-40B4-BE49-F238E27FC236}">
                <a16:creationId xmlns:a16="http://schemas.microsoft.com/office/drawing/2014/main" id="{3804384D-D62A-9E7A-0F9F-EA74F796AE83}"/>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CA1D1416-1275-98D8-007F-49E10B9F9074}"/>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3A64B0-504E-78D6-491A-AFE9016932B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C76DE59-CFC1-C3B7-B752-B5B98C1AD735}"/>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B9A990-E1A7-4AD5-2A37-93ED457FC984}"/>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CBB9A990-E1A7-4AD5-2A37-93ED457FC984}"/>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A55F27-13E7-FB0C-0D79-5FE089119C2D}"/>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AAA55F27-13E7-FB0C-0D79-5FE089119C2D}"/>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84243FA5-55DB-14EB-995A-22DE73AD820A}"/>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F5F957-7293-5FA7-E539-A321CAD2C1F0}"/>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BA2C16-053C-7DD2-05A5-293C509B850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7E7B4-7E66-BF03-4880-998BF3A4E17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DDA85-50E9-9990-AA0C-CD9005B799D6}"/>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0A3500-FB74-E555-5FCD-D6DFD32B590E}"/>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4A0ED2-1EA2-3ED1-3585-BA382CD7D27E}"/>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3DBD6-DF28-924D-FE5A-F5CF869D3665}"/>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E9C568D-CBA1-3A47-511D-CB874127B45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EE9C568D-CBA1-3A47-511D-CB874127B45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EA30C811-339D-37E1-CD85-94869B898E45}"/>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A8E7FCB9-4DFF-5092-A3CD-16DC0EA80DBB}"/>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75CDC16-6016-E98A-35A3-C03B666E79B4}"/>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F2A6A51-9E66-30A5-6306-086D64D1706B}"/>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9F62AC-CAEA-ABAE-B863-498D8F75DF73}"/>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CD76A81-D97E-714E-A2A5-EECB3FF32B95}"/>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ECD76A81-D97E-714E-A2A5-EECB3FF32B95}"/>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0E5615-89B0-9B89-ABA8-25A63D42AF4D}"/>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1B0E5615-89B0-9B89-ABA8-25A63D42AF4D}"/>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6CB9F7-79FA-A217-79F8-DD42D7EB295D}"/>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744C91-A2F2-508A-D0AA-CBE9DA01AE2C}"/>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4293B8-A9F8-28D3-F923-AC6B58093645}"/>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65E00D-EFDC-9027-53ED-CBC363E26709}"/>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D0199F-F2C3-4FD1-29B9-5AA3ADD18BB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27FBA9-BB08-BB52-DC34-96ADE6644258}"/>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C14A9-09C0-0FB1-8F84-D62BFBDC2B3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920FF1-6E89-FC49-BD90-CAC6194CA09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2741391-1D66-3073-A8B0-7EB3808781D9}"/>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B2741391-1D66-3073-A8B0-7EB3808781D9}"/>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8056DA87-F6C0-804B-4D25-622EBF655B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CCE0C80-7DDA-FAB8-DAC9-CB70B0B9CD82}"/>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CCCE0C80-7DDA-FAB8-DAC9-CB70B0B9CD82}"/>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CE65CCB-FFB8-67E4-8795-EE3BA439EC9E}"/>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FFCEDB01-FAF2-C8D2-5ECC-A55052DB8051}"/>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B2FEEEB3-CBCB-4051-3DCB-5672C99E1EBD}"/>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318A9FD-FE41-BF51-B30E-C094D0A0725A}"/>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2B8F4618-3FFC-FE34-376C-C85E1A2E6017}"/>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D50FC8A-6F21-92B4-95D3-A7CBC9E6E9A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7739FA1-CAAD-0DFB-EC91-BC0D27125494}"/>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3446A965-21A5-58BB-AAEE-176B23C686C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759B918-D47C-2581-B351-06FE78FE3CC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D77796B-3ADC-DECC-D359-FC51213C5CAF}"/>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5B09F-E81E-4AFD-FBE9-8F7CF29B1F0C}"/>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863A7B-8AA8-AB96-8D12-A3BAA208BEC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ADEAC1-6069-8AB1-0AA0-2D3AE71EBD21}"/>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A1F3012-4578-258E-975C-B26B3C2B1156}"/>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78DC40-4290-9BB4-38C6-8127512E9BA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52D23C-F595-1589-838A-3B5ADC1E712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4FD3E2-A197-E4D0-599B-5899BD69BFE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51B2906-CCE3-0D37-13C0-946D85AB915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DB0110B-0042-D8C0-715A-CCA93176B8B0}"/>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17F5B3B-D65E-9E70-8910-1BBD0FB40FAE}"/>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54B701A4-721C-DFC9-C21B-36A2BE6E155B}"/>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2910F57-1F18-4189-841A-835FAB82C438}"/>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983ADB-7CC2-1E68-1A14-32E3CCB321AA}"/>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2820C49-CC98-F572-B451-4431A72AA9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47677D9-95E3-0D71-4692-BC0E564B746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12B6C73-45CB-9E9A-0C93-CB6CA3A31D93}"/>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769339B-7CDE-EBD4-FD81-248C57C566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742492D7-29BD-32AD-6FCF-9C64B45E85BF}"/>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83574F81-EB73-D9FC-B359-B679F721159C}"/>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29A3DEEF-7289-FC54-CAD6-7C11B312D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F33599C-52CD-996F-53F7-CF78362871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5630299-A4B4-A0A3-571C-8DEF513C78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797861D-1BB8-A0A5-1A12-EC76D45434C9}"/>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95FA95B-B4F5-4221-B384-A2FBC1B4C22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F2A65B-BEDF-9608-EB2B-BBD027A5E9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1AD131-1440-D2D3-3F12-03CA39A2EB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60E25C55-32FB-AD1E-24B9-6CDD81915EF1}"/>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05A68A61-85C0-6369-1A4E-280770BA32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B5D3F10-E73B-906E-EFC3-F9B3032352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E34C35-9282-079D-B16B-975FA2765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C208BF0-E5CE-557F-7E5A-CE9A9EF73F6F}"/>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CDAEFF9F-2940-1788-01CD-A92517CAEF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F603629-FAF4-85A4-0DB5-108FC03D03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8FA9E26-F4EB-CE5D-8733-58E899AD30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3B655FD-0F85-F8C4-F4B3-B36B8623394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E74B5E7-E15C-0A5B-8D42-168C5C44D3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BEBB934-C710-2221-EA3F-44260DF584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427099-89BB-D87C-D5DF-8BBAC445B2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878922F9-B640-933A-575C-B3069C88884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46308B42-A43A-33D2-4967-E8A86716D7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8860D6B-DEB9-B2FE-F4CC-2EFF87B6CA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A2DD1A-16AA-B28A-4408-06C2D483E5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CD230268-9447-2A26-EB44-CF34755C0F40}"/>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298FAEE3-2244-1E9D-A496-BB639C7129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5841FE-FC6C-B460-798E-3911F7BC2DA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2A0A9E2-008A-1A65-0A0B-AB78653ED2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576A2D8B-A995-E40F-212B-1A1028D93FF5}"/>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7E5197F3-CDEA-E98C-C0DA-1275B19637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F32C26E-F7EA-DAB4-000E-E61792F259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6DD7BB7-ACBC-79A2-DA98-130A54B22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C4E5C7B-36BF-3047-C5AE-CB50EED0E21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CCBD5B8B-C938-0BE4-B7A7-E0E081287B5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FF32301-1257-9D81-B992-4BD1A80B9E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1603883-6FB5-1060-E261-B69FE76EAA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11EF05AE-B42B-1E61-3427-866A970BFCED}"/>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27AD6F1-4D45-52C5-C076-CA0F1AB4BD0B}"/>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455B375-0836-9AAE-B80C-ACB3FEB4A0F0}"/>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455B375-0836-9AAE-B80C-ACB3FEB4A0F0}"/>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480B6580-15D4-08A5-F434-42B42B17F2F2}"/>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45DBB575-7E60-E87F-A7EB-FDF281796719}"/>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D11294F3-73B9-B67D-FD73-1D5E0E1352B2}"/>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8A88B71-EB3B-B1F2-FBBC-7012B0D9BC19}"/>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8621CE3-F932-3327-961A-687E942FD50A}"/>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20FCA278-A97F-71E5-0C57-CB842F9C75F6}"/>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20FCA278-A97F-71E5-0C57-CB842F9C75F6}"/>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F935C69-4355-066B-E302-396051F27C4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FF935C69-4355-066B-E302-396051F27C4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8E24861F-FBF0-CA5C-70A0-C133ADC4959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442EAB4-62EB-8382-FC91-E45924C694A6}"/>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EF99314-714E-7486-FBE3-4A932B5045DA}"/>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A8F8F42-A0E2-2FD8-5F9C-126C13E6A1D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BC00D3-93D5-8C56-F682-A0F984BB041B}"/>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CEE1D55-067C-C7D5-F179-D4C12FDC7DB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09508C3-B5EF-0068-B371-3CA13A94515C}"/>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5970704F-4A18-DA6E-EF61-EB0705DB433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D21165C1-991C-83AC-B673-9F4A50F3C099}"/>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BC8548B5-2DB3-6A5E-2993-0F52D5A7F38D}"/>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BC8548B5-2DB3-6A5E-2993-0F52D5A7F38D}"/>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7EF848C1-435A-2CEE-AFAC-D44355720245}"/>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02169BD-C82A-7CD4-CC78-926EFB0A2C0A}"/>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102169BD-C82A-7CD4-CC78-926EFB0A2C0A}"/>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2" name="Rectangle: Rounded Corners 221">
            <a:extLst>
              <a:ext uri="{FF2B5EF4-FFF2-40B4-BE49-F238E27FC236}">
                <a16:creationId xmlns:a16="http://schemas.microsoft.com/office/drawing/2014/main" id="{18E1EDCA-3FCD-BB0F-1D3B-5EBB55FFDDDE}"/>
              </a:ext>
            </a:extLst>
          </p:cNvPr>
          <p:cNvSpPr/>
          <p:nvPr/>
        </p:nvSpPr>
        <p:spPr>
          <a:xfrm>
            <a:off x="1421774" y="4302390"/>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CF24369E-324F-369A-785E-274AA27856F5}"/>
                  </a:ext>
                </a:extLst>
              </p:cNvPr>
              <p:cNvSpPr txBox="1"/>
              <p:nvPr/>
            </p:nvSpPr>
            <p:spPr>
              <a:xfrm>
                <a:off x="1381135" y="4305098"/>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23" name="TextBox 222">
                <a:extLst>
                  <a:ext uri="{FF2B5EF4-FFF2-40B4-BE49-F238E27FC236}">
                    <a16:creationId xmlns:a16="http://schemas.microsoft.com/office/drawing/2014/main" id="{CF24369E-324F-369A-785E-274AA27856F5}"/>
                  </a:ext>
                </a:extLst>
              </p:cNvPr>
              <p:cNvSpPr txBox="1">
                <a:spLocks noRot="1" noChangeAspect="1" noMove="1" noResize="1" noEditPoints="1" noAdjustHandles="1" noChangeArrowheads="1" noChangeShapeType="1" noTextEdit="1"/>
              </p:cNvSpPr>
              <p:nvPr/>
            </p:nvSpPr>
            <p:spPr>
              <a:xfrm>
                <a:off x="1381135" y="4305098"/>
                <a:ext cx="809600" cy="369332"/>
              </a:xfrm>
              <a:prstGeom prst="rect">
                <a:avLst/>
              </a:prstGeom>
              <a:blipFill>
                <a:blip r:embed="rId19"/>
                <a:stretch>
                  <a:fillRect r="-189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08D734E3-6F46-4F32-85E2-E183F6118182}"/>
                  </a:ext>
                </a:extLst>
              </p:cNvPr>
              <p:cNvSpPr txBox="1"/>
              <p:nvPr/>
            </p:nvSpPr>
            <p:spPr>
              <a:xfrm>
                <a:off x="2195987" y="430050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4" name="TextBox 223">
                <a:extLst>
                  <a:ext uri="{FF2B5EF4-FFF2-40B4-BE49-F238E27FC236}">
                    <a16:creationId xmlns:a16="http://schemas.microsoft.com/office/drawing/2014/main" id="{08D734E3-6F46-4F32-85E2-E183F6118182}"/>
                  </a:ext>
                </a:extLst>
              </p:cNvPr>
              <p:cNvSpPr txBox="1">
                <a:spLocks noRot="1" noChangeAspect="1" noMove="1" noResize="1" noEditPoints="1" noAdjustHandles="1" noChangeArrowheads="1" noChangeShapeType="1" noTextEdit="1"/>
              </p:cNvSpPr>
              <p:nvPr/>
            </p:nvSpPr>
            <p:spPr>
              <a:xfrm>
                <a:off x="2195987" y="4300506"/>
                <a:ext cx="381730" cy="369332"/>
              </a:xfrm>
              <a:prstGeom prst="rect">
                <a:avLst/>
              </a:prstGeom>
              <a:blipFill>
                <a:blip r:embed="rId20"/>
                <a:stretch>
                  <a:fillRect/>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25EAA18D-89A0-7822-6CF7-639E2E49B04C}"/>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56EAA81-AEDF-87C2-51C9-88A655589A3E}"/>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A56EAA81-AEDF-87C2-51C9-88A655589A3E}"/>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21"/>
                <a:stretch>
                  <a:fillRect r="-20769" b="-15000"/>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6FED1E87-97D0-7CCB-67F4-3E78F73CEA75}"/>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7848284-B711-F16A-8957-8CF77427BD11}"/>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B7848284-B711-F16A-8957-8CF77427BD11}"/>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C43DD095-5693-1DB9-B201-A58DFB43D45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C43DD095-5693-1DB9-B201-A58DFB43D45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23"/>
                <a:stretch>
                  <a:fillRect/>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D29B740A-02E1-03B5-427D-454AB993AE12}"/>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Tree>
    <p:extLst>
      <p:ext uri="{BB962C8B-B14F-4D97-AF65-F5344CB8AC3E}">
        <p14:creationId xmlns:p14="http://schemas.microsoft.com/office/powerpoint/2010/main" val="15392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71AE-0624-2DA0-FC15-7C55C28A7EC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036D209-87E0-4DF9-3D80-FBC5A5F8302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29936A75-4454-25B0-AD5F-97990DFC39A3}"/>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FD5E0130-6989-2700-AD85-1E6C72D6D729}"/>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grpSp>
        <p:nvGrpSpPr>
          <p:cNvPr id="89" name="Group 88">
            <a:extLst>
              <a:ext uri="{FF2B5EF4-FFF2-40B4-BE49-F238E27FC236}">
                <a16:creationId xmlns:a16="http://schemas.microsoft.com/office/drawing/2014/main" id="{3291CCA6-C4B3-661D-70C0-F422A3ABD94A}"/>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103190-4240-44ED-CD06-0E3C2075072B}"/>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76A1F-029B-3C4B-8741-192072267B00}"/>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3628B43-0FE2-4B6C-509F-E1894718F4DC}"/>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13486E-6562-24E8-66B7-B49858D6699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9413486E-6562-24E8-66B7-B49858D6699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4DA910-0797-3824-9758-F30A3C2CB5DE}"/>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E34DA910-0797-3824-9758-F30A3C2CB5DE}"/>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46B6EB0-E0F2-C8CE-DB5E-71E310BA7BC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C542A-B437-1EA8-8C27-42E17AF8AB28}"/>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3B104A-F6B2-73BE-38CF-5356CB30195C}"/>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6A3735-EDE4-BDAB-C4A3-20593550C91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FF88A3-8551-5153-ADB9-0B9F650AE4E4}"/>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C850F3-38A7-343C-7476-A492BCAB23E5}"/>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360408-9C6D-CC5B-6AE5-851B7195A3A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B9CF60-63BF-BA74-6AD8-C9D78556E957}"/>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45F34E-5A9F-1075-4A16-6FE98765BBF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D345F34E-5A9F-1075-4A16-6FE98765BBF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6C68C350-FF30-0810-13B9-CAF93D634511}"/>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86527ABC-44FF-8C0C-721F-7E0D64E7452E}"/>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9845C45-A119-7B68-9DE2-FB82B025A523}"/>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AE4201-95B6-2A4D-6B3C-C320B455A7A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130933A-C724-F480-30BE-E6611553BCFB}"/>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8220565-0B90-0FEE-BBE6-2C0334C00743}"/>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78220565-0B90-0FEE-BBE6-2C0334C00743}"/>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A73558-0EB9-E580-293D-17B8D99A3DE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FBA73558-0EB9-E580-293D-17B8D99A3DE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918B60A8-92A8-7673-9B5D-3A310E6E7128}"/>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1EDFA4-48D8-DABB-C553-FBF07A1076A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908F3D-0AB5-D515-253F-BEE076E15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16F27-260C-8A61-19E4-70CE2AB593F3}"/>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027D1C-889E-66FC-9CE4-D32DC85CA6EE}"/>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D9A535-8CBB-89BE-4F35-D5A74DB6945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9A0D72-B4A8-4B53-414C-61A604A5C581}"/>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AD9ED9-9323-E669-4BA1-60DC9B55B0D8}"/>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0A14E2-01E1-68A1-EFA3-126FE20FA507}"/>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4A0A14E2-01E1-68A1-EFA3-126FE20FA507}"/>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2D625148-4902-032E-EFDF-F2A3CB32EE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A35BABD-C625-111A-D206-8E75487218EE}"/>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A35BABD-C625-111A-D206-8E75487218EE}"/>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A666EFB-0C9F-AA37-0D7B-4D739C06DFAB}"/>
              </a:ext>
            </a:extLst>
          </p:cNvPr>
          <p:cNvGrpSpPr>
            <a:grpSpLocks noChangeAspect="1"/>
          </p:cNvGrpSpPr>
          <p:nvPr/>
        </p:nvGrpSpPr>
        <p:grpSpPr>
          <a:xfrm>
            <a:off x="2840229" y="2145304"/>
            <a:ext cx="825868" cy="827381"/>
            <a:chOff x="3837320" y="2577311"/>
            <a:chExt cx="1214148" cy="1216373"/>
          </a:xfrm>
        </p:grpSpPr>
        <p:sp>
          <p:nvSpPr>
            <p:cNvPr id="5" name="Oval 4">
              <a:extLst>
                <a:ext uri="{FF2B5EF4-FFF2-40B4-BE49-F238E27FC236}">
                  <a16:creationId xmlns:a16="http://schemas.microsoft.com/office/drawing/2014/main" id="{43F489F3-8417-AE58-0219-DD07C16BDEDA}"/>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0725C820-5565-4A4F-E19D-ABE6A27858DE}"/>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83855FE-B000-830A-EB3C-7B398511BF92}"/>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0BF207D4-CADE-B9EB-8790-9FEE635A753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3BEDBF6-594E-4A68-F6F3-2BD892E0F1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68DF66F-CBA6-5FCB-381C-A3778AEDDA23}"/>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DBE505ED-3016-B086-335B-5C589DEB90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65C896-FE77-0500-CC9B-1302ABFA44D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BA67E6C7-F376-5422-1387-235A983F3082}"/>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A62898-41EC-A0A9-9711-E3F98E5ADA26}"/>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C5FD82-5A8C-530D-C1A6-13DC785E9B8D}"/>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7A8F-7D49-5CA7-33A9-40F35BCBB9C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6484792-0FC7-54DB-6F53-FE4F28A28CA5}"/>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6D1F7EB-8707-AC27-FEEE-DF35330FF8E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E60805-AB01-2198-0DF9-B16080E6F0C4}"/>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A8CF8B-B5AA-D1F9-5159-F64C92F6E2F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AA1F9A0-506F-B842-95AE-CC60DE88970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06A3100-241F-2BCE-FDBB-3736662F053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33B0F00-D6A5-EC6F-5A3B-FF3BA68C4D70}"/>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4E9223AE-5462-2E0B-C6F8-1342322B47D7}"/>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A022178-10EF-7B14-5AF0-506F5304B477}"/>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6C2C4BC-6105-0D6C-F2B8-9623F8B7CA6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D94F94A-43C9-71BA-2C72-6BBC16C7E182}"/>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04E7FD-60F0-E6BE-8AC2-CB743A041F48}"/>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C66EDD1-2EEC-3194-E1BB-62E4B2F8A750}"/>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1B4FC70-6F85-5C24-CE2E-1D95446D0A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C15770B0-7527-A6BC-0859-5C1D060E96FA}"/>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04158640-C692-1064-670B-40F498BB94B3}"/>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3F48898-3A3F-A041-79D4-9FB83A7E73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2F222F0-EDB9-7817-A2D8-97F1C82540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FF6A448-2E04-15CC-7BF7-29C7F2D3BF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328FCCC-80DD-C70E-12B3-E390144B0C0B}"/>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6D48E95A-31BA-4EE5-7006-30DCC7CE8B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9A26007-ADEA-8D9B-4E99-1AD1F69DF3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01CAFA-8AA1-EACC-D2D4-6F4F2E2449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630F6EB-C79C-6F01-B3A4-9EF25B1A7707}"/>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DCDECA01-B295-A5C5-73F1-17E202652A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44065D1-A0AB-A304-BA76-E74A6898F7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DBE235-8D10-B4FE-98E5-30D71C46E8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C93C1169-31F3-28FD-F16C-C3BFC324AF77}"/>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B04CC9D2-6B41-B35B-5520-815A76C44D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19B020-E3F1-EC9A-0A70-A938FE3DA9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90D0CA-45C6-F08D-79B6-A69B0EF0B2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5D30D641-11B5-B8AF-3F51-CA1D624147F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B82844B2-F1DF-3ED4-B7C8-46D49327CF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E2C395-5A07-21FB-2F87-602C0B8670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59B2B3-6EE3-25E3-B0F4-BC783C6F77F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765A57A-80E8-E9C4-F6EC-51A49333186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9141D1D-EEA7-3D2D-1ED3-91A019D3181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BCBD419-BE5A-ED2D-FEFD-5F760758A3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5F13C67-30FD-0FE2-F718-A02DC350408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256696A-13C6-6D3D-D9D2-087D523FDF7C}"/>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F1D163CE-3319-7E5C-39D2-36EAAC6F9B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FE8321-3DE5-DA53-469A-BBD8552C0F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E6B6A5B-486F-BDAF-8D59-61958D00F0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FA29B9D-641B-788C-89F7-35EF5D4EDBF1}"/>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01CCD04F-B97C-F383-FE2A-E765A68E92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63E3DE-609D-84A3-1FCD-E08B49A869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13E267B-B27C-C3DD-0F9C-4D794D4D73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4A8D9EF7-845C-A5EF-CCD9-F8C99520399F}"/>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E971803C-78AC-F2EC-F939-DFD4A1B25D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F6A49DF-CFAE-2259-7F50-320C4155F9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07794AA-6ADA-E737-7D1C-F72074AD60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8EAE49-BF7B-C8DF-F22A-9C4E8DCC0AD7}"/>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D910CC3-8297-F3FC-B971-567810778C69}"/>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2090579-D2F9-BF12-284D-2B95205851A2}"/>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42090579-D2F9-BF12-284D-2B95205851A2}"/>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05513C30-BD80-49CC-924C-BE3D20A95D0E}"/>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CE369D69-F640-9506-95D4-FA5D3CB07197}"/>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902A7132-8402-95E3-80A0-973EBBEC7C6C}"/>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6A1ECE0-8DE4-4D05-EFCF-312C876CB04F}"/>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939966B-23B0-AA68-AFF3-159C0DD03BD9}"/>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9CA44D7-F0FD-72F9-FCAD-39EF6BF87EAD}"/>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D9CA44D7-F0FD-72F9-FCAD-39EF6BF87EAD}"/>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19F07601-716D-3B0B-801B-779940FD5375}"/>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19F07601-716D-3B0B-801B-779940FD5375}"/>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A519227C-792A-0839-838F-1ABAAF19F91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3FC373B-7B8C-086F-3759-BC6988AEEAC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0168966-10C5-E32D-6283-01717E10E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6452BF-D88F-BDCC-8180-C3C1AC953AAD}"/>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02AA9B9-CBEF-EF8C-3E01-FC25271A7CE6}"/>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90AEB29-E7D7-CF6D-788D-7177BAFA82AC}"/>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2F7B2B7-453B-5BC2-5AC6-B53A88AF0D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4E0FA063-DF87-F184-7132-123C2D246E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7EB71768-89E4-6480-F34F-9EA779E07EDF}"/>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2C15BB7A-F41A-FF46-B339-7E0E17318BA3}"/>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2C15BB7A-F41A-FF46-B339-7E0E17318BA3}"/>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4E9A6F5A-F3C8-3D22-526E-DCF997B5D5D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D8B40BD7-D50D-5783-172E-D6CEE16F5500}"/>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D8B40BD7-D50D-5783-172E-D6CEE16F5500}"/>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81D31E10-0FA4-25A3-22F3-C223BF842B6B}"/>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24E6A8D5-D1CA-7C7D-42E8-DBE7C3EFEC05}"/>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24E6A8D5-D1CA-7C7D-42E8-DBE7C3EFEC05}"/>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19"/>
                <a:stretch>
                  <a:fillRect r="-20769" b="-15000"/>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C1E1A38A-F4E6-0E02-01C0-434E0CDFD534}"/>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
        <p:nvSpPr>
          <p:cNvPr id="2" name="Arc 1">
            <a:extLst>
              <a:ext uri="{FF2B5EF4-FFF2-40B4-BE49-F238E27FC236}">
                <a16:creationId xmlns:a16="http://schemas.microsoft.com/office/drawing/2014/main" id="{4599908D-EC60-5931-0479-2F51A2CD3076}"/>
              </a:ext>
            </a:extLst>
          </p:cNvPr>
          <p:cNvSpPr/>
          <p:nvPr/>
        </p:nvSpPr>
        <p:spPr>
          <a:xfrm>
            <a:off x="515311" y="401674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1B4C607-1395-283C-E91B-E764BE25E531}"/>
              </a:ext>
            </a:extLst>
          </p:cNvPr>
          <p:cNvSpPr/>
          <p:nvPr/>
        </p:nvSpPr>
        <p:spPr>
          <a:xfrm>
            <a:off x="793392" y="2678583"/>
            <a:ext cx="914400" cy="63848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RL</a:t>
            </a:r>
          </a:p>
        </p:txBody>
      </p:sp>
      <p:cxnSp>
        <p:nvCxnSpPr>
          <p:cNvPr id="9" name="Connector: Elbow 8">
            <a:extLst>
              <a:ext uri="{FF2B5EF4-FFF2-40B4-BE49-F238E27FC236}">
                <a16:creationId xmlns:a16="http://schemas.microsoft.com/office/drawing/2014/main" id="{1E63B5FC-405B-57C9-EB54-801855051330}"/>
              </a:ext>
            </a:extLst>
          </p:cNvPr>
          <p:cNvCxnSpPr>
            <a:endCxn id="4" idx="1"/>
          </p:cNvCxnSpPr>
          <p:nvPr/>
        </p:nvCxnSpPr>
        <p:spPr>
          <a:xfrm rot="16200000" flipH="1">
            <a:off x="299343" y="2503775"/>
            <a:ext cx="632224" cy="35587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B5AE7F7-1B64-EEE1-A104-86026310C3CA}"/>
              </a:ext>
            </a:extLst>
          </p:cNvPr>
          <p:cNvCxnSpPr>
            <a:cxnSpLocks/>
            <a:stCxn id="4" idx="3"/>
          </p:cNvCxnSpPr>
          <p:nvPr/>
        </p:nvCxnSpPr>
        <p:spPr>
          <a:xfrm flipV="1">
            <a:off x="1707792" y="2517999"/>
            <a:ext cx="433652" cy="47982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F429-1AA8-A822-A304-4E25C7264AC0}"/>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5A1884B9-4B8B-029D-0CB7-076C48D02EB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5AABE973-89C8-79FF-DBFF-64C0D2A12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124" name="TextBox 33">
            <a:extLst>
              <a:ext uri="{FF2B5EF4-FFF2-40B4-BE49-F238E27FC236}">
                <a16:creationId xmlns:a16="http://schemas.microsoft.com/office/drawing/2014/main" id="{8CE67D58-2412-4EBE-4A43-19B448FE68F9}"/>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9E2CCAC-ED59-5E2E-7A2E-90CFD5AE8B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grpSp>
        <p:nvGrpSpPr>
          <p:cNvPr id="73" name="Group 72">
            <a:extLst>
              <a:ext uri="{FF2B5EF4-FFF2-40B4-BE49-F238E27FC236}">
                <a16:creationId xmlns:a16="http://schemas.microsoft.com/office/drawing/2014/main" id="{2DD052AC-DC6F-C726-C150-82685389F348}"/>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0C7915E9-6DDD-10AA-72AE-71C1C207FBE8}"/>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44469B49-85A6-2171-F353-7E78A62D03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9A92050-ABA9-03BE-747E-F2FD7D06853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AC4708-6DC3-65D8-E2DB-1EF7856362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55187A4-29D5-DA31-8D7A-800F3A2C016A}"/>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8D211F-0366-AB85-1EC9-A55D2F4ABB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51D292-8CBD-0299-7FA3-4A268C10FD4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4E65F2-D6ED-16A1-F736-F02F0C6C1F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6F506DA-95C1-D2B0-09E0-C620FF787217}"/>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C3AB398-52CB-D30E-69ED-6182C7F1AB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51387C-241F-C71E-95A0-B1214A910DE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7992CB1-C33E-B159-F7FF-6E02E20B3D9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77D7C3F-BC74-C360-FFD7-76C86E8D8608}"/>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BA05B353-7485-B8CA-567F-DE705EC65B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C56926-1038-7EBA-C54B-93E6CD73709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E1424BA-17DC-0D26-95FC-4BCF4FA4E5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C551683-D5E4-558C-8EDA-F982F3C74E7E}"/>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D519F0D0-FFCA-FEFA-FA58-570B767FDB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9DC326-6210-621F-0510-EBC252B3E7E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48C458B-D37C-809C-2492-8B579CFDB2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DEB9B6F-1C42-D255-AB25-A25BD011BE56}"/>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DFEE366-068F-D98D-4682-3F2C58D84E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D8549C-D12D-790F-9A91-FF3637250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0814D2-9AE8-BC60-A113-588A1CFAAA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E369170-48AA-07A5-586E-776870002B9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17618CCD-706E-6874-4C9F-747289B178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90CDBD-6C58-EEE1-A782-DEF7D5C4AD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83141DA-965D-7400-EF0B-9E01D34C85D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C7C8D75-78A5-FCC4-CD05-34DC3752A666}"/>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67526865-F73B-12FF-0F39-7700713736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4B765C1-2C1D-2CD5-F041-8E9FAA5226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26C6E89-19E6-F17F-D389-1D11FBBF3A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A0226A-1E9C-FF21-3EB9-DB5AB2E4401D}"/>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A925804B-5CF2-216E-5658-2B74F0AB28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E361342-7433-147F-322D-C8BA584F19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3DE376-EB8E-704D-E6EC-2A48A97E12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7E2D2CD-8CF4-E0B9-1021-FE6F866FCCC2}"/>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D4EDF8FE-6DB0-BB33-32B0-0A130B62300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FE322C3-884C-EC5A-38C4-33119B3A5831}"/>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1E64A487-7CE6-91B8-1032-8DC3200AC2F3}"/>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26DAF5-ED3F-16C2-2D59-EF8C583BECAC}"/>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826DAF5-ED3F-16C2-2D59-EF8C583BECAC}"/>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0BBF090-6593-7B22-E1CD-6A9B2FFBBF29}"/>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6B5D03CF-53D7-95BE-88B5-43876F9D07B5}"/>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1B262353-70F6-FAC0-AF8B-34459139318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7C55F92E-501B-0974-7E6F-6BF1025EA20C}"/>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7C55F92E-501B-0974-7E6F-6BF1025EA20C}"/>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6"/>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1D105C0-C536-95E4-02D6-761DEB6E5C4B}"/>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E5115A78-A5B6-519C-D02E-6EC5373483D4}"/>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38" name="Connector: Elbow 37">
            <a:extLst>
              <a:ext uri="{FF2B5EF4-FFF2-40B4-BE49-F238E27FC236}">
                <a16:creationId xmlns:a16="http://schemas.microsoft.com/office/drawing/2014/main" id="{0ED1AD3B-33C1-109A-7D54-923950E4C8CC}"/>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BD3B8E-A15A-1ADC-C0C1-A191933056F5}"/>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BA2F749-889D-36D7-B8DE-41C58C4273CB}"/>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2BA2F749-889D-36D7-B8DE-41C58C4273CB}"/>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7"/>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CC80A3-CA80-F44B-658D-8112A8DEC157}"/>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ECCC80A3-CA80-F44B-658D-8112A8DEC157}"/>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8"/>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DD1592-C8D7-1187-B0A7-09C85E455BA5}"/>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A9DD1592-C8D7-1187-B0A7-09C85E455BA5}"/>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9C2C382F-E87B-E1D0-F75D-DF234E3B402E}"/>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6D6BE4E-75EF-0F03-9122-2CA6C4356FD8}"/>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86D6BE4E-75EF-0F03-9122-2CA6C4356FD8}"/>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0"/>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C86EE4E4-0A86-5AB3-FECA-C9302054044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3F4A3F0-2820-2244-6422-7464412B614E}"/>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D3F4A3F0-2820-2244-6422-7464412B614E}"/>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1"/>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E1E1B3C5-D8B4-300F-D234-8BE0DAEC071F}"/>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E1B6DE-79F0-4322-069C-FE061931D669}"/>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18E1B6DE-79F0-4322-069C-FE061931D669}"/>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2"/>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1BECFC71-CE78-6947-3036-13571500F0ED}"/>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54FAE77-BFF4-A434-3E9A-FF410E1579CF}"/>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1DCB1292-76D2-7591-46AF-0890F5C32E99}"/>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EA2CC041-C8F1-A79E-E596-803C18A10D14}"/>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2BDD1C3E-9D9B-E7C3-3778-1A4D08DEA1E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FF1377B1-168A-5393-AA0D-935B1D04EAB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F0049FB-8CB4-8FAA-8FF2-D36265AC60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379D85C-40A6-1177-869D-9D94D4CD5CBC}"/>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F349D35E-1C1A-4315-5C38-DD647A5553A4}"/>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C703E6A-5E85-478C-60ED-7F1B3C2EF43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4372A703-41E7-1735-D224-DD92B343BB40}"/>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DB7F42-4AC0-09AC-6EF9-418C92B3B788}"/>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78EB15-AF7B-7AB4-08F9-4C50B0EE80F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7C4602-DFF5-30BB-FED4-05408D94030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4AC91E-2F33-D9DE-C654-EF1060CC4E18}"/>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27427F-90F4-E231-AE78-C9B9EE7011E9}"/>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4A088D-531D-857F-6A30-77C7931F684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10DB76-E128-6026-A67D-CC6A78AF6B72}"/>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3C0B8BB-9903-F22A-01F7-496E722C69E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25A25B98-42E5-8869-80DB-E23923ADCCC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A1208B1-7201-36C0-2775-4C13CD84A47C}"/>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0A7311DA-B65F-87D3-D8C7-59F469087377}"/>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A41E47-0BD3-F5C8-07D6-BA6B24E0DD52}"/>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2A4AA2-DD44-1586-3EE8-FE898E014219}"/>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851522-85E4-DC82-7D9C-91685B53AE37}"/>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73D8D82-DF1B-7A02-5F4D-13F166A88F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0E13D0-9C85-3FBC-D3A8-2192E28975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E1B2A397-1D82-8E9E-F1FD-DEB395A98B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55696">
              <a:off x="4232021" y="2577311"/>
              <a:ext cx="322586" cy="297515"/>
            </a:xfrm>
            <a:prstGeom prst="rect">
              <a:avLst/>
            </a:prstGeom>
          </p:spPr>
        </p:pic>
      </p:grpSp>
    </p:spTree>
    <p:extLst>
      <p:ext uri="{BB962C8B-B14F-4D97-AF65-F5344CB8AC3E}">
        <p14:creationId xmlns:p14="http://schemas.microsoft.com/office/powerpoint/2010/main" val="35874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32174-677E-F9AC-A91C-6B5220DD332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8CEDCA3-BA80-AB1E-B3C6-F0D95E1AF7BC}"/>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79FEACF-C97B-C45C-6CB1-4D82C88906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0745" y="102020"/>
            <a:ext cx="4595364" cy="3446523"/>
          </a:xfrm>
          <a:prstGeom prst="rect">
            <a:avLst/>
          </a:prstGeom>
        </p:spPr>
      </p:pic>
      <p:sp>
        <p:nvSpPr>
          <p:cNvPr id="124" name="TextBox 33">
            <a:extLst>
              <a:ext uri="{FF2B5EF4-FFF2-40B4-BE49-F238E27FC236}">
                <a16:creationId xmlns:a16="http://schemas.microsoft.com/office/drawing/2014/main" id="{4A47D93D-2101-C1C7-4878-09C8D1A3B931}"/>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6BB2F49-155B-5E7B-98A6-9DFDCEDF626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pic>
        <p:nvPicPr>
          <p:cNvPr id="110" name="Picture 109">
            <a:extLst>
              <a:ext uri="{FF2B5EF4-FFF2-40B4-BE49-F238E27FC236}">
                <a16:creationId xmlns:a16="http://schemas.microsoft.com/office/drawing/2014/main" id="{B2B13979-0537-2E33-25DE-968F3F969F17}"/>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B2EB308-55DF-525A-A6DA-46D4884A6868}"/>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42F04BC-8048-E352-2B40-AE9CAFAD1AF9}"/>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A11E7DE5-5578-3FAB-3967-8E9D3E4DFF7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376DBD-D92C-0CB6-707D-3DBCF8018CA3}"/>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B5376DBD-D92C-0CB6-707D-3DBCF8018CA3}"/>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B2928B1-4AA8-D6E6-EA9C-C93D539EFB64}"/>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E61A9E91-8A4B-05D1-222A-D5F6CB793EC7}"/>
              </a:ext>
            </a:extLst>
          </p:cNvPr>
          <p:cNvSpPr/>
          <p:nvPr/>
        </p:nvSpPr>
        <p:spPr>
          <a:xfrm>
            <a:off x="1948367" y="4463565"/>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3D039ED4-F4E1-2A83-BB16-609F5E4297EE}"/>
              </a:ext>
            </a:extLst>
          </p:cNvPr>
          <p:cNvCxnSpPr>
            <a:cxnSpLocks/>
            <a:stCxn id="206" idx="3"/>
          </p:cNvCxnSpPr>
          <p:nvPr/>
        </p:nvCxnSpPr>
        <p:spPr>
          <a:xfrm flipV="1">
            <a:off x="2914691" y="3806181"/>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5E18FB8-22E1-1AEA-6987-D4CC60911938}"/>
                  </a:ext>
                </a:extLst>
              </p:cNvPr>
              <p:cNvSpPr txBox="1"/>
              <p:nvPr/>
            </p:nvSpPr>
            <p:spPr>
              <a:xfrm>
                <a:off x="3366574" y="4075786"/>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5E18FB8-22E1-1AEA-6987-D4CC60911938}"/>
                  </a:ext>
                </a:extLst>
              </p:cNvPr>
              <p:cNvSpPr txBox="1">
                <a:spLocks noRot="1" noChangeAspect="1" noMove="1" noResize="1" noEditPoints="1" noAdjustHandles="1" noChangeArrowheads="1" noChangeShapeType="1" noTextEdit="1"/>
              </p:cNvSpPr>
              <p:nvPr/>
            </p:nvSpPr>
            <p:spPr>
              <a:xfrm>
                <a:off x="3366574" y="4075786"/>
                <a:ext cx="802419" cy="381515"/>
              </a:xfrm>
              <a:prstGeom prst="rect">
                <a:avLst/>
              </a:prstGeom>
              <a:blipFill>
                <a:blip r:embed="rId6"/>
                <a:stretch>
                  <a:fillRect r="-12687" b="-9375"/>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D8D7A00-5BA4-76FC-1F2E-FD18997BB075}"/>
              </a:ext>
            </a:extLst>
          </p:cNvPr>
          <p:cNvSpPr/>
          <p:nvPr/>
        </p:nvSpPr>
        <p:spPr>
          <a:xfrm rot="5400000">
            <a:off x="652112" y="2416102"/>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59DA50FE-66B0-0D0F-8D45-FED5C219ECF7}"/>
              </a:ext>
            </a:extLst>
          </p:cNvPr>
          <p:cNvSpPr txBox="1"/>
          <p:nvPr/>
        </p:nvSpPr>
        <p:spPr>
          <a:xfrm>
            <a:off x="1927458" y="4587060"/>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40" name="Connector: Elbow 39">
            <a:extLst>
              <a:ext uri="{FF2B5EF4-FFF2-40B4-BE49-F238E27FC236}">
                <a16:creationId xmlns:a16="http://schemas.microsoft.com/office/drawing/2014/main" id="{07C0C540-8703-9CFC-7CC8-9289DF003E18}"/>
              </a:ext>
            </a:extLst>
          </p:cNvPr>
          <p:cNvCxnSpPr>
            <a:cxnSpLocks/>
            <a:endCxn id="206" idx="1"/>
          </p:cNvCxnSpPr>
          <p:nvPr/>
        </p:nvCxnSpPr>
        <p:spPr>
          <a:xfrm rot="16200000" flipH="1">
            <a:off x="359778" y="3204046"/>
            <a:ext cx="1669658" cy="1465702"/>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3BE1AC8-2633-B90D-AA41-48A5F4FCD514}"/>
                  </a:ext>
                </a:extLst>
              </p:cNvPr>
              <p:cNvSpPr txBox="1"/>
              <p:nvPr/>
            </p:nvSpPr>
            <p:spPr>
              <a:xfrm>
                <a:off x="359943" y="3844449"/>
                <a:ext cx="471604"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𝑖</m:t>
                          </m:r>
                        </m:sub>
                      </m:sSub>
                    </m:oMath>
                  </m:oMathPara>
                </a14:m>
                <a:endParaRPr lang="en-GB" dirty="0"/>
              </a:p>
            </p:txBody>
          </p:sp>
        </mc:Choice>
        <mc:Fallback xmlns="">
          <p:sp>
            <p:nvSpPr>
              <p:cNvPr id="52" name="TextBox 51">
                <a:extLst>
                  <a:ext uri="{FF2B5EF4-FFF2-40B4-BE49-F238E27FC236}">
                    <a16:creationId xmlns:a16="http://schemas.microsoft.com/office/drawing/2014/main" id="{63BE1AC8-2633-B90D-AA41-48A5F4FCD514}"/>
                  </a:ext>
                </a:extLst>
              </p:cNvPr>
              <p:cNvSpPr txBox="1">
                <a:spLocks noRot="1" noChangeAspect="1" noMove="1" noResize="1" noEditPoints="1" noAdjustHandles="1" noChangeArrowheads="1" noChangeShapeType="1" noTextEdit="1"/>
              </p:cNvSpPr>
              <p:nvPr/>
            </p:nvSpPr>
            <p:spPr>
              <a:xfrm>
                <a:off x="359943" y="3844449"/>
                <a:ext cx="471604" cy="369332"/>
              </a:xfrm>
              <a:prstGeom prst="rect">
                <a:avLst/>
              </a:prstGeom>
              <a:blipFill>
                <a:blip r:embed="rId7"/>
                <a:stretch>
                  <a:fillRect b="-9677"/>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FACCBA69-FC6C-483D-3CA7-A88883F2C71F}"/>
              </a:ext>
            </a:extLst>
          </p:cNvPr>
          <p:cNvCxnSpPr>
            <a:cxnSpLocks/>
          </p:cNvCxnSpPr>
          <p:nvPr/>
        </p:nvCxnSpPr>
        <p:spPr>
          <a:xfrm>
            <a:off x="7677129" y="5701485"/>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D7A61FA-CF4C-D042-952B-70CEA869E2F8}"/>
                  </a:ext>
                </a:extLst>
              </p:cNvPr>
              <p:cNvSpPr txBox="1"/>
              <p:nvPr/>
            </p:nvSpPr>
            <p:spPr>
              <a:xfrm>
                <a:off x="11249484" y="5810898"/>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1D7A61FA-CF4C-D042-952B-70CEA869E2F8}"/>
                  </a:ext>
                </a:extLst>
              </p:cNvPr>
              <p:cNvSpPr txBox="1">
                <a:spLocks noRot="1" noChangeAspect="1" noMove="1" noResize="1" noEditPoints="1" noAdjustHandles="1" noChangeArrowheads="1" noChangeShapeType="1" noTextEdit="1"/>
              </p:cNvSpPr>
              <p:nvPr/>
            </p:nvSpPr>
            <p:spPr>
              <a:xfrm>
                <a:off x="11249484" y="5810898"/>
                <a:ext cx="161133" cy="276999"/>
              </a:xfrm>
              <a:prstGeom prst="rect">
                <a:avLst/>
              </a:prstGeom>
              <a:blipFill>
                <a:blip r:embed="rId8"/>
                <a:stretch>
                  <a:fillRect l="-25926" r="-22222" b="-6522"/>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FA012D12-58F7-3325-F66E-320379706726}"/>
              </a:ext>
            </a:extLst>
          </p:cNvPr>
          <p:cNvSpPr/>
          <p:nvPr/>
        </p:nvSpPr>
        <p:spPr>
          <a:xfrm>
            <a:off x="7695896" y="52405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59210A6-B422-3AEE-3CCB-E9C58B562FCB}"/>
                  </a:ext>
                </a:extLst>
              </p:cNvPr>
              <p:cNvSpPr txBox="1"/>
              <p:nvPr/>
            </p:nvSpPr>
            <p:spPr>
              <a:xfrm>
                <a:off x="7655256" y="52432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A59210A6-B422-3AEE-3CCB-E9C58B562FCB}"/>
                  </a:ext>
                </a:extLst>
              </p:cNvPr>
              <p:cNvSpPr txBox="1">
                <a:spLocks noRot="1" noChangeAspect="1" noMove="1" noResize="1" noEditPoints="1" noAdjustHandles="1" noChangeArrowheads="1" noChangeShapeType="1" noTextEdit="1"/>
              </p:cNvSpPr>
              <p:nvPr/>
            </p:nvSpPr>
            <p:spPr>
              <a:xfrm>
                <a:off x="7655256" y="5243223"/>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FA852CDE-36EB-4C78-C97A-64132AD69AA9}"/>
              </a:ext>
            </a:extLst>
          </p:cNvPr>
          <p:cNvSpPr/>
          <p:nvPr/>
        </p:nvSpPr>
        <p:spPr>
          <a:xfrm>
            <a:off x="10007094" y="5226218"/>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3C7DE30-2792-CAAC-0E9B-F0B9347A9136}"/>
                  </a:ext>
                </a:extLst>
              </p:cNvPr>
              <p:cNvSpPr txBox="1"/>
              <p:nvPr/>
            </p:nvSpPr>
            <p:spPr>
              <a:xfrm>
                <a:off x="9966455" y="52289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93C7DE30-2792-CAAC-0E9B-F0B9347A9136}"/>
                  </a:ext>
                </a:extLst>
              </p:cNvPr>
              <p:cNvSpPr txBox="1">
                <a:spLocks noRot="1" noChangeAspect="1" noMove="1" noResize="1" noEditPoints="1" noAdjustHandles="1" noChangeArrowheads="1" noChangeShapeType="1" noTextEdit="1"/>
              </p:cNvSpPr>
              <p:nvPr/>
            </p:nvSpPr>
            <p:spPr>
              <a:xfrm>
                <a:off x="9966455" y="5228926"/>
                <a:ext cx="793026" cy="369332"/>
              </a:xfrm>
              <a:prstGeom prst="rect">
                <a:avLst/>
              </a:prstGeom>
              <a:blipFill>
                <a:blip r:embed="rId10"/>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F6D9828E-4C55-F014-0FDE-060088EAAB48}"/>
              </a:ext>
            </a:extLst>
          </p:cNvPr>
          <p:cNvSpPr/>
          <p:nvPr/>
        </p:nvSpPr>
        <p:spPr>
          <a:xfrm>
            <a:off x="7972032" y="4956392"/>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D1E6671F-8A60-A865-2A59-31DF4E14BC01}"/>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D1DC10B6-8F65-6FBE-3146-9807A6C6F4C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AA1CA3DA-28F6-8B79-78FC-3092E8A6DC89}"/>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3988ACE2-7F44-0132-F06E-E9F8E374A94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D855715B-EDD6-67E6-2D25-CD7B9C7B03E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EAACFEA-09AB-DC0C-A618-BBC847A374C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B6F7BDD-E802-81B6-1282-5EE98B6F14E4}"/>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9B9174E5-56E1-2646-8D90-9E0049975F89}"/>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4EFBB2A-D01D-92C3-C116-D13FE3D919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2F06D3BB-2405-32FB-72D2-E6E04AB339CA}"/>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BDFEEAA-C8D6-437C-A077-E04EBBD66B33}"/>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CED3ABA-E3A6-5512-30E8-F4D2E3DF8189}"/>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4C5683-FEEB-01A7-23D3-2AE6AC654FEB}"/>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FF6DAD-7643-A68D-8224-285381F620B9}"/>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6AA471-64EF-FB89-4EB6-74F6A96A281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E5803B-0E04-980D-881E-2972CD1E920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2B4D51C-7F1C-E325-49D2-EB017225782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FC5049-FCAF-BFD8-C134-88C85B57408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3F4726D5-FE4C-FABF-9906-9C76FF69A12D}"/>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8BE401D4-8CDD-EA73-34D8-72D05051E6A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CA3814DA-DB14-65D4-1AE5-7E6EA1160F82}"/>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C85352-F494-E16B-7CDD-4C0C71F512A3}"/>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04CE44-5C3C-79AA-F075-F36EA4AFDAF0}"/>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B3BE59B-22EB-B5A6-CA1F-30B15B9B9E3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CF9BA0-88EE-D65A-B651-E182FC54AE1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95E5C91-9631-D45F-88CD-FB49C80BD369}"/>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F021B918-2809-E8ED-6E37-E1FC8C4875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55696">
              <a:off x="4232021" y="2577311"/>
              <a:ext cx="322586" cy="297515"/>
            </a:xfrm>
            <a:prstGeom prst="rect">
              <a:avLst/>
            </a:prstGeom>
          </p:spPr>
        </p:pic>
      </p:grpSp>
      <p:grpSp>
        <p:nvGrpSpPr>
          <p:cNvPr id="20" name="Group 19">
            <a:extLst>
              <a:ext uri="{FF2B5EF4-FFF2-40B4-BE49-F238E27FC236}">
                <a16:creationId xmlns:a16="http://schemas.microsoft.com/office/drawing/2014/main" id="{1DCC0088-082C-7290-BA1E-B6DC4169863E}"/>
              </a:ext>
            </a:extLst>
          </p:cNvPr>
          <p:cNvGrpSpPr/>
          <p:nvPr/>
        </p:nvGrpSpPr>
        <p:grpSpPr>
          <a:xfrm rot="5400000">
            <a:off x="839981" y="2006727"/>
            <a:ext cx="102634" cy="466344"/>
            <a:chOff x="4400549" y="971549"/>
            <a:chExt cx="914400" cy="1524001"/>
          </a:xfrm>
          <a:solidFill>
            <a:srgbClr val="FFFFFF"/>
          </a:solidFill>
        </p:grpSpPr>
        <p:sp>
          <p:nvSpPr>
            <p:cNvPr id="10" name="Arc 9">
              <a:extLst>
                <a:ext uri="{FF2B5EF4-FFF2-40B4-BE49-F238E27FC236}">
                  <a16:creationId xmlns:a16="http://schemas.microsoft.com/office/drawing/2014/main" id="{E2EFBC98-8196-E22F-BB36-A4737F87B8C7}"/>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90EAD9A-A8DB-9D16-7CE3-DC5944079A7E}"/>
                </a:ext>
              </a:extLst>
            </p:cNvPr>
            <p:cNvCxnSpPr>
              <a:cxnSpLocks/>
              <a:stCxn id="10"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8593A2-2C08-AF43-6F2F-687E60C03D80}"/>
                </a:ext>
              </a:extLst>
            </p:cNvPr>
            <p:cNvCxnSpPr>
              <a:cxnSpLocks/>
              <a:stCxn id="10"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83F9ABB-DD8B-4815-BED5-4A892671DF00}"/>
              </a:ext>
            </a:extLst>
          </p:cNvPr>
          <p:cNvGrpSpPr/>
          <p:nvPr/>
        </p:nvGrpSpPr>
        <p:grpSpPr>
          <a:xfrm rot="6900000">
            <a:off x="825407" y="2127247"/>
            <a:ext cx="102634" cy="466344"/>
            <a:chOff x="4400549" y="971549"/>
            <a:chExt cx="914400" cy="1524001"/>
          </a:xfrm>
          <a:solidFill>
            <a:srgbClr val="FFFFFF"/>
          </a:solidFill>
        </p:grpSpPr>
        <p:sp>
          <p:nvSpPr>
            <p:cNvPr id="24" name="Arc 23">
              <a:extLst>
                <a:ext uri="{FF2B5EF4-FFF2-40B4-BE49-F238E27FC236}">
                  <a16:creationId xmlns:a16="http://schemas.microsoft.com/office/drawing/2014/main" id="{26AF3A03-99D3-F4A9-EF1F-235DFDECCE45}"/>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76BF707-BC6D-9ACE-BA5E-1C0C4A622809}"/>
                </a:ext>
              </a:extLst>
            </p:cNvPr>
            <p:cNvCxnSpPr>
              <a:cxnSpLocks/>
              <a:stCxn id="24"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B745-D9BE-9F45-143E-05FA2099D982}"/>
                </a:ext>
              </a:extLst>
            </p:cNvPr>
            <p:cNvCxnSpPr>
              <a:cxnSpLocks/>
              <a:stCxn id="24"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4BBAB95-1D4D-4260-5E6F-E811CC215B47}"/>
              </a:ext>
            </a:extLst>
          </p:cNvPr>
          <p:cNvGrpSpPr/>
          <p:nvPr/>
        </p:nvGrpSpPr>
        <p:grpSpPr>
          <a:xfrm rot="4020000">
            <a:off x="846988" y="1887405"/>
            <a:ext cx="102634" cy="466344"/>
            <a:chOff x="4400549" y="971549"/>
            <a:chExt cx="914400" cy="1524001"/>
          </a:xfrm>
          <a:solidFill>
            <a:srgbClr val="FFFFFF"/>
          </a:solidFill>
        </p:grpSpPr>
        <p:sp>
          <p:nvSpPr>
            <p:cNvPr id="28" name="Arc 27">
              <a:extLst>
                <a:ext uri="{FF2B5EF4-FFF2-40B4-BE49-F238E27FC236}">
                  <a16:creationId xmlns:a16="http://schemas.microsoft.com/office/drawing/2014/main" id="{578D9A45-EF6C-BE99-EC71-B30A097E685B}"/>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D145D33-0B13-8AD9-ABB1-E6AA54B8700C}"/>
                </a:ext>
              </a:extLst>
            </p:cNvPr>
            <p:cNvCxnSpPr>
              <a:cxnSpLocks/>
              <a:stCxn id="28"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33987C-089E-69DF-C21C-A57206FE842C}"/>
                </a:ext>
              </a:extLst>
            </p:cNvPr>
            <p:cNvCxnSpPr>
              <a:cxnSpLocks/>
              <a:stCxn id="28"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aphicFrame>
        <p:nvGraphicFramePr>
          <p:cNvPr id="32" name="Table 31">
            <a:extLst>
              <a:ext uri="{FF2B5EF4-FFF2-40B4-BE49-F238E27FC236}">
                <a16:creationId xmlns:a16="http://schemas.microsoft.com/office/drawing/2014/main" id="{748E56F0-377C-02A8-E75A-7E53D2EEFDE8}"/>
              </a:ext>
            </a:extLst>
          </p:cNvPr>
          <p:cNvGraphicFramePr>
            <a:graphicFrameLocks noGrp="1"/>
          </p:cNvGraphicFramePr>
          <p:nvPr>
            <p:extLst>
              <p:ext uri="{D42A27DB-BD31-4B8C-83A1-F6EECF244321}">
                <p14:modId xmlns:p14="http://schemas.microsoft.com/office/powerpoint/2010/main" val="486165653"/>
              </p:ext>
            </p:extLst>
          </p:nvPr>
        </p:nvGraphicFramePr>
        <p:xfrm>
          <a:off x="374100" y="1658419"/>
          <a:ext cx="211455" cy="1066800"/>
        </p:xfrm>
        <a:graphic>
          <a:graphicData uri="http://schemas.openxmlformats.org/drawingml/2006/table">
            <a:tbl>
              <a:tblPr>
                <a:tableStyleId>{7E9639D4-E3E2-4D34-9284-5A2195B3D0D7}</a:tableStyleId>
              </a:tblPr>
              <a:tblGrid>
                <a:gridCol w="211455">
                  <a:extLst>
                    <a:ext uri="{9D8B030D-6E8A-4147-A177-3AD203B41FA5}">
                      <a16:colId xmlns:a16="http://schemas.microsoft.com/office/drawing/2014/main" val="3105435960"/>
                    </a:ext>
                  </a:extLst>
                </a:gridCol>
              </a:tblGrid>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tc>
                <a:extLst>
                  <a:ext uri="{0D108BD9-81ED-4DB2-BD59-A6C34878D82A}">
                    <a16:rowId xmlns:a16="http://schemas.microsoft.com/office/drawing/2014/main" val="2285912734"/>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tc>
                <a:extLst>
                  <a:ext uri="{0D108BD9-81ED-4DB2-BD59-A6C34878D82A}">
                    <a16:rowId xmlns:a16="http://schemas.microsoft.com/office/drawing/2014/main" val="2691790879"/>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Tree>
    <p:extLst>
      <p:ext uri="{BB962C8B-B14F-4D97-AF65-F5344CB8AC3E}">
        <p14:creationId xmlns:p14="http://schemas.microsoft.com/office/powerpoint/2010/main" val="104940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D0E8-E5AE-60DC-1C81-BE9635BC3FC1}"/>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493E26C3-5DF6-DA89-153A-2EB35548A8DD}"/>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8C7EE2E6-AF5D-092D-0B1E-F0810B093923}"/>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5186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5D8C-CA0B-34DC-AE6D-F9A27F28329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6DF4EE8D-B2FA-3C96-FD23-5D3E9E20D5CD}"/>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B76C0FFF-04FD-8383-4E55-9A77E1C8D5C8}"/>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155F37EF-B661-0131-82D3-380A8EA4499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8D5DE823-40D7-C551-C7FE-44E24C94ED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DD56B87F-77D1-1226-1879-FC59861D63E6}"/>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1EFCFF6-4435-6C5B-BDD4-CD30973A9080}"/>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DB9E3E5-3B4F-65D9-4659-A7DE4E4952C3}"/>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3120FF5-4F99-1518-C117-56DD768D940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05FA4EF-DD22-2BCA-75E7-F4C4B94E7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219" name="Slide Number Placeholder 218">
            <a:extLst>
              <a:ext uri="{FF2B5EF4-FFF2-40B4-BE49-F238E27FC236}">
                <a16:creationId xmlns:a16="http://schemas.microsoft.com/office/drawing/2014/main" id="{A4AC8315-08B4-7A81-F847-7336AD707FC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18</a:t>
            </a:fld>
            <a:endParaRPr lang="en-GB" sz="1600" noProof="0" dirty="0"/>
          </a:p>
        </p:txBody>
      </p:sp>
      <p:grpSp>
        <p:nvGrpSpPr>
          <p:cNvPr id="73" name="Group 72">
            <a:extLst>
              <a:ext uri="{FF2B5EF4-FFF2-40B4-BE49-F238E27FC236}">
                <a16:creationId xmlns:a16="http://schemas.microsoft.com/office/drawing/2014/main" id="{5C3B692A-3472-ED97-A33F-2BE62F3E8330}"/>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344E3C47-3C1D-6CCA-5E10-F0EA3E913B0D}"/>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5FB1B72D-3335-CD1F-830A-800BA4866A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F834BD4-62B4-0B97-15CD-2FEA1E0CC2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5182ECA-750B-556F-42C5-E42025A713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AA5592-7B9A-EE5C-C73A-4D408FC609F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5241B570-A629-C016-F977-81A762B7EF8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D34851-97DA-0DBE-CD4E-D3B53DA0B1B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B5F0EE-C076-3E9D-8F99-D944F4747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D943939-1BF8-2CEF-AB33-CBA3F2D4A91C}"/>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E0AED89A-2AA9-EB6B-AC5C-A733BB56CE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FBA93B-5EB9-E8A1-FA6F-5A0883A1371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B8D589-2013-6C30-44BF-5609456DD4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8CE8918-EE5A-8AAD-42A5-22FACDE6C9DE}"/>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1732E987-EA5C-03FC-E089-045A6C9BD9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3728749-0B90-53E1-FF14-122B41CAE9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E24D1B-C3C2-A21E-1F41-FA5C10277EE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F21A328-6C78-E308-9C72-0A884B830C13}"/>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DA37CC1-66E5-315C-55C1-1A35DEA4CA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7E0F422-D32E-E141-256C-409E6A467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B744AD-AA7A-D78D-52E7-94BE885BC7D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8C41399-3911-DCEB-ADC9-6FBCEF6210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66B65386-C7F7-4134-FFF3-357F5A8933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4C2A6DD-BB02-9F27-F274-53BCA1A5A88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48EC3C-9F06-4FC4-0EAF-BD6691F88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4009905-A1C8-43C7-E1B7-28E5CEAA930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C5C2AF4C-C219-B90F-8FF4-47218B6F6B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70E573-6869-323F-8193-EB185B8B582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0B6B0-040C-53B4-70BF-A4D49008FD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EA10D79-BB75-3D1F-E008-BA1A9C3C6A1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4F2B5986-7918-1E7A-42CC-79C42C1486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3E8FCD-5814-DB13-3CB9-E0E2B36C3C6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13FE9A7-9DDA-4585-9790-0706D133244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3386CD-54A3-8091-67CA-53EA8A2CBE99}"/>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CE1C4A03-A357-B4F8-D459-39C7D0006F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D0CAC7B-BB9B-A73E-A1BD-99DAB876EC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D83B876-FA31-8A35-D4D9-C08B0C9C9B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CD4CFE8C-5C14-8B7B-C516-8D64642E11D5}"/>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CD8F8726-5586-86A9-BB78-1540BB31C03F}"/>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F811DA43-0C74-18F6-12B0-4F4E8A32E2CE}"/>
              </a:ext>
            </a:extLst>
          </p:cNvPr>
          <p:cNvPicPr>
            <a:picLocks noChangeAspect="1"/>
          </p:cNvPicPr>
          <p:nvPr/>
        </p:nvPicPr>
        <p:blipFill>
          <a:blip r:embed="rId7"/>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34276F2C-3C71-D0FA-0C15-EE753CC052D9}"/>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A28C58B-EF49-97CD-554B-80679FAB9C32}"/>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AA28C58B-EF49-97CD-554B-80679FAB9C32}"/>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8"/>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4CB9442-7848-C40C-5D6D-9662F8943A80}"/>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35A6A8F4-CBFF-122B-3581-43C7D7B31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9C8FA1B7-0C47-FB7E-E802-0C4A657ECB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B29B65F6-41A1-6C6A-AC67-E9DC5582AC04}"/>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5CB377AD-30FB-3E7F-9577-75BAE0F61A6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20F7C7C2-0D9B-8492-5960-FCB2D2B1BC20}"/>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D8553CC1-3415-B68A-43F5-3EED8B0AD77A}"/>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21999A99-8826-C230-BB6A-233B3326BC9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BE74B704-C3E0-A910-9F27-35372A045E09}"/>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BE74B704-C3E0-A910-9F27-35372A045E09}"/>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9"/>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6E805CBF-3304-22C1-EC85-5F378DE94BF5}"/>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0F4A5E39-18D1-0014-A14D-2E202B54976B}"/>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pic>
        <p:nvPicPr>
          <p:cNvPr id="17" name="Graphic 16" descr="Wireless with solid fill">
            <a:extLst>
              <a:ext uri="{FF2B5EF4-FFF2-40B4-BE49-F238E27FC236}">
                <a16:creationId xmlns:a16="http://schemas.microsoft.com/office/drawing/2014/main" id="{F6643BD7-3969-9536-DE8A-9C3FA3D208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9ED199A0-81EF-2AA2-31F6-AA52AD08BC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1384FDFE-383D-FF21-84E4-2C1BBCAD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6321441" y="2392212"/>
            <a:ext cx="322586" cy="297515"/>
          </a:xfrm>
          <a:prstGeom prst="rect">
            <a:avLst/>
          </a:prstGeom>
        </p:spPr>
      </p:pic>
      <p:cxnSp>
        <p:nvCxnSpPr>
          <p:cNvPr id="38" name="Connector: Elbow 37">
            <a:extLst>
              <a:ext uri="{FF2B5EF4-FFF2-40B4-BE49-F238E27FC236}">
                <a16:creationId xmlns:a16="http://schemas.microsoft.com/office/drawing/2014/main" id="{44DB44C3-7AF1-A076-7FA0-C9CDB7FD9F66}"/>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C5EC78-CECE-EAA3-52AC-E5119B6D09FD}"/>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EB73EB5-607A-BCED-4C55-D9F4BEDC3815}"/>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8EB73EB5-607A-BCED-4C55-D9F4BEDC3815}"/>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12"/>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6F7653-E080-6697-E5FC-EF022B6EA4C9}"/>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CB6F7653-E080-6697-E5FC-EF022B6EA4C9}"/>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13"/>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B41CDE-1082-BD1C-3827-2B3340E8A94A}"/>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06B41CDE-1082-BD1C-3827-2B3340E8A94A}"/>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14"/>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B6B53975-5B12-EDE7-A6E3-A09F96A72E3C}"/>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A4B383-8F2C-3869-09B8-6F733E18F23B}"/>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D0A4B383-8F2C-3869-09B8-6F733E18F23B}"/>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5"/>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3FEC4CDA-3098-D7C0-17F4-55017C68F8F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81978CC-43B3-269A-5791-AF3A62C320AA}"/>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781978CC-43B3-269A-5791-AF3A62C320AA}"/>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6"/>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6C398341-7140-ED86-2580-2B36271B86E9}"/>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0E5D419-081B-07EF-C8BF-300DDC0BE05A}"/>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A0E5D419-081B-07EF-C8BF-300DDC0BE05A}"/>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7"/>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D200C95B-B076-2541-EFBF-D3DB3DADB975}"/>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28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5" grpId="0"/>
      <p:bldP spid="47" grpId="0" animBg="1"/>
      <p:bldP spid="50" grpId="0"/>
      <p:bldP spid="51"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19</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75-489D-5F5C-CB84-D1E8152F2B1A}"/>
              </a:ext>
            </a:extLst>
          </p:cNvPr>
          <p:cNvSpPr>
            <a:spLocks noGrp="1"/>
          </p:cNvSpPr>
          <p:nvPr>
            <p:ph type="title"/>
          </p:nvPr>
        </p:nvSpPr>
        <p:spPr>
          <a:xfrm>
            <a:off x="838080" y="136800"/>
            <a:ext cx="10515240" cy="2133701"/>
          </a:xfrm>
        </p:spPr>
        <p:txBody>
          <a:bodyPr/>
          <a:lstStyle/>
          <a:p>
            <a:pPr>
              <a:spcBef>
                <a:spcPts val="1200"/>
              </a:spcBef>
              <a:spcAft>
                <a:spcPts val="1200"/>
              </a:spcAft>
            </a:pPr>
            <a:r>
              <a:rPr lang="en-US" sz="3200" dirty="0"/>
              <a:t>Use case: Fast tracking of Autonomous Mobile Robots for Smart Factory</a:t>
            </a:r>
          </a:p>
        </p:txBody>
      </p:sp>
      <p:sp>
        <p:nvSpPr>
          <p:cNvPr id="4" name="Slide Number Placeholder 3">
            <a:extLst>
              <a:ext uri="{FF2B5EF4-FFF2-40B4-BE49-F238E27FC236}">
                <a16:creationId xmlns:a16="http://schemas.microsoft.com/office/drawing/2014/main" id="{77AAC674-0F90-4FDB-13C7-EC034C533AB9}"/>
              </a:ext>
            </a:extLst>
          </p:cNvPr>
          <p:cNvSpPr>
            <a:spLocks noGrp="1"/>
          </p:cNvSpPr>
          <p:nvPr>
            <p:ph type="sldNum" idx="3"/>
          </p:nvPr>
        </p:nvSpPr>
        <p:spPr/>
        <p:txBody>
          <a:bodyPr/>
          <a:lstStyle/>
          <a:p>
            <a:fld id="{C932A77E-96FA-4D0D-9FF9-7EEFED12E590}" type="slidenum">
              <a:rPr lang="en-DE" smtClean="0"/>
              <a:t>2</a:t>
            </a:fld>
            <a:endParaRPr lang="en-DE"/>
          </a:p>
        </p:txBody>
      </p:sp>
      <p:pic>
        <p:nvPicPr>
          <p:cNvPr id="5" name="Picture 4">
            <a:extLst>
              <a:ext uri="{FF2B5EF4-FFF2-40B4-BE49-F238E27FC236}">
                <a16:creationId xmlns:a16="http://schemas.microsoft.com/office/drawing/2014/main" id="{1C34D27E-B967-284E-F863-99B42842564C}"/>
              </a:ext>
            </a:extLst>
          </p:cNvPr>
          <p:cNvPicPr>
            <a:picLocks noChangeAspect="1"/>
          </p:cNvPicPr>
          <p:nvPr/>
        </p:nvPicPr>
        <p:blipFill>
          <a:blip r:embed="rId2"/>
          <a:stretch>
            <a:fillRect/>
          </a:stretch>
        </p:blipFill>
        <p:spPr>
          <a:xfrm>
            <a:off x="296472" y="2694039"/>
            <a:ext cx="4831274" cy="2845605"/>
          </a:xfrm>
          <a:prstGeom prst="rect">
            <a:avLst/>
          </a:prstGeom>
        </p:spPr>
      </p:pic>
      <p:sp>
        <p:nvSpPr>
          <p:cNvPr id="6" name="TextBox 5">
            <a:extLst>
              <a:ext uri="{FF2B5EF4-FFF2-40B4-BE49-F238E27FC236}">
                <a16:creationId xmlns:a16="http://schemas.microsoft.com/office/drawing/2014/main" id="{E811AF12-233C-B8E3-9CB6-4FF02B9EAFBC}"/>
              </a:ext>
            </a:extLst>
          </p:cNvPr>
          <p:cNvSpPr txBox="1"/>
          <p:nvPr/>
        </p:nvSpPr>
        <p:spPr>
          <a:xfrm>
            <a:off x="186803" y="6290313"/>
            <a:ext cx="9881886" cy="430887"/>
          </a:xfrm>
          <a:prstGeom prst="rect">
            <a:avLst/>
          </a:prstGeom>
          <a:noFill/>
        </p:spPr>
        <p:txBody>
          <a:bodyPr wrap="square">
            <a:spAutoFit/>
          </a:bodyPr>
          <a:lstStyle/>
          <a:p>
            <a:r>
              <a:rPr lang="en-US" sz="1100" dirty="0"/>
              <a:t>[1] Franchi et al, "German Perspective on 6G – Use Cases, Technical Building Blocks and Requirements. Insights by the 6G Platform Germany," Friedrich–Alexander University of Erlangen–Nuremberg (FAU), White Paper, December 2024</a:t>
            </a:r>
          </a:p>
        </p:txBody>
      </p:sp>
      <p:sp>
        <p:nvSpPr>
          <p:cNvPr id="8" name="Content Placeholder 7">
            <a:extLst>
              <a:ext uri="{FF2B5EF4-FFF2-40B4-BE49-F238E27FC236}">
                <a16:creationId xmlns:a16="http://schemas.microsoft.com/office/drawing/2014/main" id="{FEDEDE2B-A6E7-F9E4-FE37-2F4138117F0E}"/>
              </a:ext>
            </a:extLst>
          </p:cNvPr>
          <p:cNvSpPr>
            <a:spLocks noGrp="1"/>
          </p:cNvSpPr>
          <p:nvPr>
            <p:ph/>
          </p:nvPr>
        </p:nvSpPr>
        <p:spPr>
          <a:xfrm>
            <a:off x="5909721" y="2972221"/>
            <a:ext cx="5131080" cy="2289240"/>
          </a:xfrm>
        </p:spPr>
        <p:txBody>
          <a:bodyPr>
            <a:normAutofit/>
          </a:bodyPr>
          <a:lstStyle/>
          <a:p>
            <a:r>
              <a:rPr lang="en-US" sz="2000" dirty="0"/>
              <a:t>Environment: </a:t>
            </a:r>
          </a:p>
          <a:p>
            <a:pPr lvl="1">
              <a:spcAft>
                <a:spcPts val="1800"/>
              </a:spcAft>
            </a:pPr>
            <a:r>
              <a:rPr lang="en-US" sz="1600" dirty="0"/>
              <a:t>Dense and dynamic indoor factory floors.</a:t>
            </a:r>
          </a:p>
          <a:p>
            <a:r>
              <a:rPr lang="en-US" sz="2000" dirty="0"/>
              <a:t>Requirement:</a:t>
            </a:r>
          </a:p>
          <a:p>
            <a:pPr lvl="1"/>
            <a:r>
              <a:rPr lang="en-US" sz="1600" dirty="0"/>
              <a:t>Real-time object tracking for collision avoidance.</a:t>
            </a:r>
          </a:p>
          <a:p>
            <a:endParaRPr lang="en-US" sz="2000" dirty="0"/>
          </a:p>
        </p:txBody>
      </p:sp>
    </p:spTree>
    <p:extLst>
      <p:ext uri="{BB962C8B-B14F-4D97-AF65-F5344CB8AC3E}">
        <p14:creationId xmlns:p14="http://schemas.microsoft.com/office/powerpoint/2010/main" val="16266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20</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21</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C9DD-FD3A-6BC2-6E74-9B73375AD269}"/>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35F2B5BC-EF06-0C08-EA7A-2CDC4696FD68}"/>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A4B168E8-A76E-52F5-FC69-ADC70D88BDFE}"/>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0954EB8D-B850-816D-A0FA-BDF0722A17D5}"/>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473E77C7-6837-9C07-778C-4A8924C2E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238" y="-25714"/>
            <a:ext cx="3880761" cy="2910571"/>
          </a:xfrm>
          <a:prstGeom prst="rect">
            <a:avLst/>
          </a:prstGeom>
        </p:spPr>
      </p:pic>
      <p:sp>
        <p:nvSpPr>
          <p:cNvPr id="6" name="Oval 5">
            <a:extLst>
              <a:ext uri="{FF2B5EF4-FFF2-40B4-BE49-F238E27FC236}">
                <a16:creationId xmlns:a16="http://schemas.microsoft.com/office/drawing/2014/main" id="{ECAA98A8-99CE-AC45-6138-72DECEC8DF5D}"/>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AF9C10CC-2E92-19D0-DF8E-755EDEE43CC5}"/>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4618201F-364C-643A-BE70-D5B5155F2F0D}"/>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423E288-8491-B61C-EB51-3E9893353AC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07CF8C0-8490-4883-84FF-DAF1A1590F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5EA7D0BC-710A-F3C9-D1D2-3DC22CCE6614}"/>
              </a:ext>
            </a:extLst>
          </p:cNvPr>
          <p:cNvSpPr txBox="1"/>
          <p:nvPr/>
        </p:nvSpPr>
        <p:spPr>
          <a:xfrm>
            <a:off x="6096000" y="6274719"/>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6425E299-476A-82F0-BE1D-63CF86654A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22</a:t>
            </a:fld>
            <a:endParaRPr lang="en-GB" sz="1600" noProof="0" dirty="0"/>
          </a:p>
        </p:txBody>
      </p:sp>
      <p:grpSp>
        <p:nvGrpSpPr>
          <p:cNvPr id="73" name="Group 72">
            <a:extLst>
              <a:ext uri="{FF2B5EF4-FFF2-40B4-BE49-F238E27FC236}">
                <a16:creationId xmlns:a16="http://schemas.microsoft.com/office/drawing/2014/main" id="{B3FA7680-7757-7B20-3608-C12F24D395F3}"/>
              </a:ext>
            </a:extLst>
          </p:cNvPr>
          <p:cNvGrpSpPr/>
          <p:nvPr/>
        </p:nvGrpSpPr>
        <p:grpSpPr>
          <a:xfrm>
            <a:off x="684963" y="1801748"/>
            <a:ext cx="623653" cy="669179"/>
            <a:chOff x="94594" y="1868587"/>
            <a:chExt cx="623653" cy="669179"/>
          </a:xfrm>
        </p:grpSpPr>
        <p:grpSp>
          <p:nvGrpSpPr>
            <p:cNvPr id="74" name="Group 73">
              <a:extLst>
                <a:ext uri="{FF2B5EF4-FFF2-40B4-BE49-F238E27FC236}">
                  <a16:creationId xmlns:a16="http://schemas.microsoft.com/office/drawing/2014/main" id="{F07E3E10-7721-2A47-9950-12EA6D7D2E43}"/>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383C123-6107-0AB8-8597-796C4D266A8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42068-189E-C703-0E89-900247D1BA8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4F7E1-6730-5427-A5FC-709B9F72690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08F449-1DBD-6897-AAB0-E44C81A85660}"/>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70097EC-98BA-7BA5-E725-C83CF0AAD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5903890-D3DA-0E61-F93B-10B84235998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200AD4-754A-F082-D573-31D3A163385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B0F8CD7-423E-8425-2280-F5B64F9BC09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6A1C4C1E-7E5F-E7B7-0653-EC03B41FB66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BEF335-C3B2-B860-D2B5-2D159FA36C2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573E1B-BDD3-18DB-4BD1-5AA0A129A6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FB23759-E2DD-5FAE-AFA1-1D6C639B8197}"/>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449DED66-64F7-3FF2-C8EA-3D0AAE208B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DEF05A-1CFA-A4B7-ADB3-757F0BFCB2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259CEED-4F55-28A4-3F7E-907D33223A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4D41412-DB2D-A996-F46E-0B4F3E3A7898}"/>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6B23408B-37CF-83D0-3D58-0E68477A9E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0BEA66-0AC7-5763-5304-221388FE62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8EB101-1A6A-557E-4140-9DA4EB6943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B857262-065E-8787-98B0-2DF70F4BCC93}"/>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2386D04C-E791-73AF-5016-52C37964AB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2AC208-C799-2B2E-303F-071B9F9C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E40204-8B8A-B0CE-25FC-0E37AD0DFF3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965C6D37-3C4A-65AD-D73F-F11A52383322}"/>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1426590-4328-EF46-1770-F2EE441AA2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3AF7BD-3EDA-F024-29E3-2B12871DA89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7CF840-A1FB-3D88-1E7D-02FE1B4C0E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1C0BF41-17CC-3264-7E28-253DE95B59D1}"/>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33ED73E9-CD1E-CEB1-24E1-A695A9B79F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7E8FE2-A859-CD0A-C72D-8987A19D2E0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544047-597C-BD50-DEC7-4362CB02EC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B13E2E-7DE6-5F1A-0E0C-D8D75609C45E}"/>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F5557C9-5CE6-C1E2-13CF-1A6E23C8BD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E86508-1921-7C6B-A65A-9946E0EF6D7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ED5FB-6588-E480-ABE6-FFC5A2D952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D0B01C2-B6EC-477D-277F-8D4026E5A5CE}"/>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84F1BC7-E3E3-C547-8E8D-30E46782C6F2}"/>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05EF8D13-9C49-72DC-13C1-27D89332D3D5}"/>
              </a:ext>
            </a:extLst>
          </p:cNvPr>
          <p:cNvPicPr>
            <a:picLocks noChangeAspect="1"/>
          </p:cNvPicPr>
          <p:nvPr/>
        </p:nvPicPr>
        <p:blipFill>
          <a:blip r:embed="rId7"/>
          <a:stretch>
            <a:fillRect/>
          </a:stretch>
        </p:blipFill>
        <p:spPr>
          <a:xfrm>
            <a:off x="1549707" y="1771892"/>
            <a:ext cx="1152529" cy="1181800"/>
          </a:xfrm>
          <a:prstGeom prst="rect">
            <a:avLst/>
          </a:prstGeom>
        </p:spPr>
      </p:pic>
      <p:sp>
        <p:nvSpPr>
          <p:cNvPr id="11" name="TextBox 10">
            <a:extLst>
              <a:ext uri="{FF2B5EF4-FFF2-40B4-BE49-F238E27FC236}">
                <a16:creationId xmlns:a16="http://schemas.microsoft.com/office/drawing/2014/main" id="{5D33D30A-2427-C3C4-1874-FD51FF860035}"/>
              </a:ext>
            </a:extLst>
          </p:cNvPr>
          <p:cNvSpPr txBox="1"/>
          <p:nvPr/>
        </p:nvSpPr>
        <p:spPr>
          <a:xfrm>
            <a:off x="1753493"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2BDB11C5-2854-F243-84A8-392145FF2E83}"/>
              </a:ext>
            </a:extLst>
          </p:cNvPr>
          <p:cNvCxnSpPr>
            <a:cxnSpLocks/>
          </p:cNvCxnSpPr>
          <p:nvPr/>
        </p:nvCxnSpPr>
        <p:spPr>
          <a:xfrm rot="16200000" flipH="1">
            <a:off x="918957" y="3156151"/>
            <a:ext cx="1439845" cy="638727"/>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419413-6285-D8F9-D998-A4BEDB9784F9}"/>
                  </a:ext>
                </a:extLst>
              </p:cNvPr>
              <p:cNvSpPr txBox="1"/>
              <p:nvPr/>
            </p:nvSpPr>
            <p:spPr>
              <a:xfrm>
                <a:off x="1069840" y="3595871"/>
                <a:ext cx="572529" cy="381515"/>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7" name="TextBox 16">
                <a:extLst>
                  <a:ext uri="{FF2B5EF4-FFF2-40B4-BE49-F238E27FC236}">
                    <a16:creationId xmlns:a16="http://schemas.microsoft.com/office/drawing/2014/main" id="{C7419413-6285-D8F9-D998-A4BEDB9784F9}"/>
                  </a:ext>
                </a:extLst>
              </p:cNvPr>
              <p:cNvSpPr txBox="1">
                <a:spLocks noRot="1" noChangeAspect="1" noMove="1" noResize="1" noEditPoints="1" noAdjustHandles="1" noChangeArrowheads="1" noChangeShapeType="1" noTextEdit="1"/>
              </p:cNvSpPr>
              <p:nvPr/>
            </p:nvSpPr>
            <p:spPr>
              <a:xfrm>
                <a:off x="1069840" y="3595871"/>
                <a:ext cx="572529" cy="381515"/>
              </a:xfrm>
              <a:prstGeom prst="rect">
                <a:avLst/>
              </a:prstGeom>
              <a:blipFill>
                <a:blip r:embed="rId1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74F08C-2D97-0AD4-D061-CA6796CF9894}"/>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9674F08C-2D97-0AD4-D061-CA6796CF9894}"/>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688A7A0-2958-892A-6642-E2A5BBAFBBDB}"/>
              </a:ext>
            </a:extLst>
          </p:cNvPr>
          <p:cNvSpPr txBox="1"/>
          <p:nvPr/>
        </p:nvSpPr>
        <p:spPr>
          <a:xfrm>
            <a:off x="1732285"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8FA82CEB-3125-12B7-E049-F5415808E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C7D20532-DF51-B5A9-7FEE-FC59FA087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C78B0DBA-039D-6C77-E22D-6FDB7E61225E}"/>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E4BF52D1-F230-A00B-C9EB-16E1660791C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4B9410B4-654F-B9EA-CE24-6E8BE8C7CA1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407BBC79-5A94-EA1A-C4CD-761052D6E6BB}"/>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548FA3F9-FE5D-FCCA-6574-BF61BE83E9DF}"/>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034B2A6-C641-2C92-B337-BBB7F4630A74}"/>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9B6E10-2113-3215-E420-03ACBA45EF9D}"/>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4CBCC01-3E3E-E21F-330D-5E1F7E808278}"/>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7B8DF2-568C-CA4B-C6D5-60006AA8480F}"/>
                  </a:ext>
                </a:extLst>
              </p:cNvPr>
              <p:cNvSpPr txBox="1"/>
              <p:nvPr/>
            </p:nvSpPr>
            <p:spPr>
              <a:xfrm>
                <a:off x="413388" y="2792017"/>
                <a:ext cx="515076" cy="369332"/>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167B8DF2-568C-CA4B-C6D5-60006AA8480F}"/>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1499D38-62F7-D746-EE68-EFFC0A51E893}"/>
                  </a:ext>
                </a:extLst>
              </p:cNvPr>
              <p:cNvSpPr txBox="1"/>
              <p:nvPr/>
            </p:nvSpPr>
            <p:spPr>
              <a:xfrm>
                <a:off x="711478" y="3119743"/>
                <a:ext cx="607687" cy="391261"/>
              </a:xfrm>
              <a:prstGeom prst="rect">
                <a:avLst/>
              </a:prstGeom>
              <a:solidFill>
                <a:schemeClr val="bg1">
                  <a:alpha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21499D38-62F7-D746-EE68-EFFC0A51E893}"/>
                  </a:ext>
                </a:extLst>
              </p:cNvPr>
              <p:cNvSpPr txBox="1">
                <a:spLocks noRot="1" noChangeAspect="1" noMove="1" noResize="1" noEditPoints="1" noAdjustHandles="1" noChangeArrowheads="1" noChangeShapeType="1" noTextEdit="1"/>
              </p:cNvSpPr>
              <p:nvPr/>
            </p:nvSpPr>
            <p:spPr>
              <a:xfrm>
                <a:off x="711478" y="3119743"/>
                <a:ext cx="607687" cy="391261"/>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67404957-1F61-8132-59D8-F8687D4DFD2E}"/>
                  </a:ext>
                </a:extLst>
              </p:cNvPr>
              <p:cNvSpPr txBox="1"/>
              <p:nvPr/>
            </p:nvSpPr>
            <p:spPr>
              <a:xfrm>
                <a:off x="3387088" y="4064541"/>
                <a:ext cx="748431"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67404957-1F61-8132-59D8-F8687D4DFD2E}"/>
                  </a:ext>
                </a:extLst>
              </p:cNvPr>
              <p:cNvSpPr txBox="1">
                <a:spLocks noRot="1" noChangeAspect="1" noMove="1" noResize="1" noEditPoints="1" noAdjustHandles="1" noChangeArrowheads="1" noChangeShapeType="1" noTextEdit="1"/>
              </p:cNvSpPr>
              <p:nvPr/>
            </p:nvSpPr>
            <p:spPr>
              <a:xfrm>
                <a:off x="3387088" y="4064541"/>
                <a:ext cx="748431" cy="381515"/>
              </a:xfrm>
              <a:prstGeom prst="rect">
                <a:avLst/>
              </a:prstGeom>
              <a:blipFill>
                <a:blip r:embed="rId18"/>
                <a:stretch>
                  <a:fillRect r="-3114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E73E82F-2126-5DE8-5327-29642479D264}"/>
                  </a:ext>
                </a:extLst>
              </p:cNvPr>
              <p:cNvSpPr txBox="1"/>
              <p:nvPr/>
            </p:nvSpPr>
            <p:spPr>
              <a:xfrm>
                <a:off x="2859717" y="3598609"/>
                <a:ext cx="802419"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E73E82F-2126-5DE8-5327-29642479D264}"/>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9"/>
                <a:stretch>
                  <a:fillRect r="-13636" b="-11111"/>
                </a:stretch>
              </a:blipFill>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B7723C94-62A7-F5C8-427F-93C13B71A0AA}"/>
              </a:ext>
            </a:extLst>
          </p:cNvPr>
          <p:cNvSpPr/>
          <p:nvPr/>
        </p:nvSpPr>
        <p:spPr>
          <a:xfrm rot="5400000">
            <a:off x="843162"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63899894-BAAD-534A-42CA-276D83780CA1}"/>
              </a:ext>
            </a:extLst>
          </p:cNvPr>
          <p:cNvSpPr/>
          <p:nvPr/>
        </p:nvSpPr>
        <p:spPr>
          <a:xfrm>
            <a:off x="1956645" y="4979118"/>
            <a:ext cx="986643" cy="616322"/>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AEAA816D-B573-9552-4BD4-9721B9C10760}"/>
              </a:ext>
            </a:extLst>
          </p:cNvPr>
          <p:cNvSpPr txBox="1"/>
          <p:nvPr/>
        </p:nvSpPr>
        <p:spPr>
          <a:xfrm>
            <a:off x="1954780" y="5089084"/>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Reward</a:t>
            </a:r>
            <a:endParaRPr lang="en-GB" noProof="0" dirty="0"/>
          </a:p>
        </p:txBody>
      </p:sp>
      <p:cxnSp>
        <p:nvCxnSpPr>
          <p:cNvPr id="205" name="Straight Arrow Connector 204">
            <a:extLst>
              <a:ext uri="{FF2B5EF4-FFF2-40B4-BE49-F238E27FC236}">
                <a16:creationId xmlns:a16="http://schemas.microsoft.com/office/drawing/2014/main" id="{6F076E9F-57EE-4A77-25A4-93CAA405A2A5}"/>
              </a:ext>
            </a:extLst>
          </p:cNvPr>
          <p:cNvCxnSpPr>
            <a:stCxn id="202" idx="0"/>
            <a:endCxn id="34" idx="2"/>
          </p:cNvCxnSpPr>
          <p:nvPr/>
        </p:nvCxnSpPr>
        <p:spPr>
          <a:xfrm flipV="1">
            <a:off x="2449967" y="4714453"/>
            <a:ext cx="1247"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8EE39A6-A78A-C318-4723-8B6E6706690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cxnSp>
        <p:nvCxnSpPr>
          <p:cNvPr id="18" name="Straight Arrow Connector 17">
            <a:extLst>
              <a:ext uri="{FF2B5EF4-FFF2-40B4-BE49-F238E27FC236}">
                <a16:creationId xmlns:a16="http://schemas.microsoft.com/office/drawing/2014/main" id="{4DFE21C8-EC93-F370-5546-2886E02FDDEB}"/>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83D8BB-AFB8-D6FF-915E-B21738773FF9}"/>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4" name="TextBox 23">
                <a:extLst>
                  <a:ext uri="{FF2B5EF4-FFF2-40B4-BE49-F238E27FC236}">
                    <a16:creationId xmlns:a16="http://schemas.microsoft.com/office/drawing/2014/main" id="{E683D8BB-AFB8-D6FF-915E-B21738773FF9}"/>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20"/>
                <a:stretch>
                  <a:fillRect l="-25926" r="-22222" b="-6667"/>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9FDF5C6F-93F3-F251-3371-8DE3A45574CC}"/>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EB70B3-0FE9-21A6-D9DB-C11E5429A3CB}"/>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1" name="TextBox 30">
                <a:extLst>
                  <a:ext uri="{FF2B5EF4-FFF2-40B4-BE49-F238E27FC236}">
                    <a16:creationId xmlns:a16="http://schemas.microsoft.com/office/drawing/2014/main" id="{12EB70B3-0FE9-21A6-D9DB-C11E5429A3CB}"/>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21"/>
                <a:stretch>
                  <a:fillRect r="-16923" b="-6154"/>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64496126-3448-941D-20FB-AA6D918A0A6F}"/>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D6DD64-544A-3BFB-1554-472B00023753}"/>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7" name="TextBox 36">
                <a:extLst>
                  <a:ext uri="{FF2B5EF4-FFF2-40B4-BE49-F238E27FC236}">
                    <a16:creationId xmlns:a16="http://schemas.microsoft.com/office/drawing/2014/main" id="{42D6DD64-544A-3BFB-1554-472B00023753}"/>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22"/>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A23075-1BEC-C90A-3928-11D2E5887DE5}"/>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A3A23075-1BEC-C90A-3928-11D2E5887DE5}"/>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23"/>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6E5CC054-6469-F8F7-C7CA-95A3A304DA40}"/>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6FB09B-FBC8-223C-19C4-5D24C29BFA76}"/>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41" name="TextBox 40">
                <a:extLst>
                  <a:ext uri="{FF2B5EF4-FFF2-40B4-BE49-F238E27FC236}">
                    <a16:creationId xmlns:a16="http://schemas.microsoft.com/office/drawing/2014/main" id="{6B6FB09B-FBC8-223C-19C4-5D24C29BFA76}"/>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24"/>
                <a:stretch>
                  <a:fillRect r="-11765" b="-769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851E06F-78F4-0F53-AF0D-7F816DBED4B6}"/>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9A6219F-1D2B-5D90-F225-5E9830CDB7BF}"/>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43" name="TextBox 42">
                <a:extLst>
                  <a:ext uri="{FF2B5EF4-FFF2-40B4-BE49-F238E27FC236}">
                    <a16:creationId xmlns:a16="http://schemas.microsoft.com/office/drawing/2014/main" id="{E9A6219F-1D2B-5D90-F225-5E9830CDB7BF}"/>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F4D0BF-46CE-EE50-7B4A-86AEC419C8CD}"/>
                  </a:ext>
                </a:extLst>
              </p:cNvPr>
              <p:cNvSpPr txBox="1"/>
              <p:nvPr/>
            </p:nvSpPr>
            <p:spPr>
              <a:xfrm>
                <a:off x="3547847" y="2983296"/>
                <a:ext cx="426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2AF4D0BF-46CE-EE50-7B4A-86AEC419C8CD}"/>
                  </a:ext>
                </a:extLst>
              </p:cNvPr>
              <p:cNvSpPr txBox="1">
                <a:spLocks noRot="1" noChangeAspect="1" noMove="1" noResize="1" noEditPoints="1" noAdjustHandles="1" noChangeArrowheads="1" noChangeShapeType="1" noTextEdit="1"/>
              </p:cNvSpPr>
              <p:nvPr/>
            </p:nvSpPr>
            <p:spPr>
              <a:xfrm>
                <a:off x="3547847" y="2983296"/>
                <a:ext cx="426911" cy="369332"/>
              </a:xfrm>
              <a:prstGeom prst="rect">
                <a:avLst/>
              </a:prstGeom>
              <a:blipFill>
                <a:blip r:embed="rId26"/>
                <a:stretch>
                  <a:fillRect/>
                </a:stretch>
              </a:blipFill>
            </p:spPr>
            <p:txBody>
              <a:bodyPr/>
              <a:lstStyle/>
              <a:p>
                <a:r>
                  <a:rPr lang="en-US">
                    <a:noFill/>
                  </a:rPr>
                  <a:t> </a:t>
                </a:r>
              </a:p>
            </p:txBody>
          </p:sp>
        </mc:Fallback>
      </mc:AlternateContent>
      <p:pic>
        <p:nvPicPr>
          <p:cNvPr id="2" name="Graphic 1" descr="Wireless with solid fill">
            <a:extLst>
              <a:ext uri="{FF2B5EF4-FFF2-40B4-BE49-F238E27FC236}">
                <a16:creationId xmlns:a16="http://schemas.microsoft.com/office/drawing/2014/main" id="{BAF5E230-391F-CD95-E953-3A19E42B9B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6355778" y="2407015"/>
            <a:ext cx="322586" cy="297515"/>
          </a:xfrm>
          <a:prstGeom prst="rect">
            <a:avLst/>
          </a:prstGeom>
        </p:spPr>
      </p:pic>
      <p:pic>
        <p:nvPicPr>
          <p:cNvPr id="7" name="Graphic 6" descr="Wireless with solid fill">
            <a:extLst>
              <a:ext uri="{FF2B5EF4-FFF2-40B4-BE49-F238E27FC236}">
                <a16:creationId xmlns:a16="http://schemas.microsoft.com/office/drawing/2014/main" id="{B2E3933A-EEAE-072F-FD92-6F87EBC808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090621" y="3424738"/>
            <a:ext cx="322586" cy="297515"/>
          </a:xfrm>
          <a:prstGeom prst="rect">
            <a:avLst/>
          </a:prstGeom>
        </p:spPr>
      </p:pic>
      <p:pic>
        <p:nvPicPr>
          <p:cNvPr id="8" name="Graphic 7" descr="Wireless with solid fill">
            <a:extLst>
              <a:ext uri="{FF2B5EF4-FFF2-40B4-BE49-F238E27FC236}">
                <a16:creationId xmlns:a16="http://schemas.microsoft.com/office/drawing/2014/main" id="{BBA6680F-13FA-31A2-C4ED-8291610149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872432" y="4244669"/>
            <a:ext cx="322586" cy="297515"/>
          </a:xfrm>
          <a:prstGeom prst="rect">
            <a:avLst/>
          </a:prstGeom>
        </p:spPr>
      </p:pic>
    </p:spTree>
    <p:extLst>
      <p:ext uri="{BB962C8B-B14F-4D97-AF65-F5344CB8AC3E}">
        <p14:creationId xmlns:p14="http://schemas.microsoft.com/office/powerpoint/2010/main" val="20028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EB6D0-8B6E-0074-867D-B01E1215A3A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FC6FF36-3B40-4018-CF4B-406F4713871C}"/>
              </a:ext>
            </a:extLst>
          </p:cNvPr>
          <p:cNvSpPr/>
          <p:nvPr/>
        </p:nvSpPr>
        <p:spPr>
          <a:xfrm>
            <a:off x="55236" y="612388"/>
            <a:ext cx="7664824" cy="5241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Connector: Elbow 215">
            <a:extLst>
              <a:ext uri="{FF2B5EF4-FFF2-40B4-BE49-F238E27FC236}">
                <a16:creationId xmlns:a16="http://schemas.microsoft.com/office/drawing/2014/main" id="{2A9E18C8-74C1-381D-290B-0FD9064E8B20}"/>
              </a:ext>
            </a:extLst>
          </p:cNvPr>
          <p:cNvCxnSpPr>
            <a:cxnSpLocks/>
          </p:cNvCxnSpPr>
          <p:nvPr/>
        </p:nvCxnSpPr>
        <p:spPr>
          <a:xfrm rot="16200000" flipH="1">
            <a:off x="11116" y="3735208"/>
            <a:ext cx="2708426" cy="751560"/>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3D0EB1F5-4BF7-DFB5-869A-BA1ADA6CD6D6}"/>
              </a:ext>
            </a:extLst>
          </p:cNvPr>
          <p:cNvCxnSpPr>
            <a:cxnSpLocks/>
          </p:cNvCxnSpPr>
          <p:nvPr/>
        </p:nvCxnSpPr>
        <p:spPr>
          <a:xfrm rot="16200000" flipH="1">
            <a:off x="-12222" y="3389853"/>
            <a:ext cx="2413826" cy="109283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69355-8B0F-1D71-75B7-95202A6B1384}"/>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3DE298B0-3E9D-0875-918E-F1AA82E34D76}"/>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385D0AE5-F8A9-71CB-4E8E-09DCF9430D5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D6C2CF56-6BE0-BD27-4C17-F4231427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3A05FA17-5FD2-D32F-4B5E-5FF72F5343BB}"/>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1657AD1-B032-3AAB-F3B3-8A2A46D3C429}"/>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7D0CE30F-2710-31EA-38AD-49AE4E89CA38}"/>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8EC91F4-539E-66BC-BC0F-5434B552B6A8}"/>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E535CE5-DEB8-4F25-64BE-CFD7EC52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281552C5-45E1-A05C-8224-A5B3CA82634D}"/>
              </a:ext>
            </a:extLst>
          </p:cNvPr>
          <p:cNvSpPr txBox="1"/>
          <p:nvPr/>
        </p:nvSpPr>
        <p:spPr>
          <a:xfrm>
            <a:off x="6093816" y="6144988"/>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A038E217-DED4-7C15-A813-575DFAC4554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23</a:t>
            </a:fld>
            <a:endParaRPr lang="en-GB" sz="1600" noProof="0" dirty="0"/>
          </a:p>
        </p:txBody>
      </p:sp>
      <p:cxnSp>
        <p:nvCxnSpPr>
          <p:cNvPr id="2" name="Straight Arrow Connector 1">
            <a:extLst>
              <a:ext uri="{FF2B5EF4-FFF2-40B4-BE49-F238E27FC236}">
                <a16:creationId xmlns:a16="http://schemas.microsoft.com/office/drawing/2014/main" id="{9D20A79A-E4BD-2252-A95A-F1DEC0FA8DC3}"/>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83FB8B-3137-ADBA-FE30-47070F1709B6}"/>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F83FB8B-3137-ADBA-FE30-47070F1709B6}"/>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7"/>
                <a:stretch>
                  <a:fillRect l="-25926" r="-22222" b="-666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A3299F9A-9559-3E9E-E9B2-C70E707C4142}"/>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BC2903-E2D9-EBD2-7191-780FF932832C}"/>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52BC2903-E2D9-EBD2-7191-780FF932832C}"/>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8"/>
                <a:stretch>
                  <a:fillRect r="-16923" b="-6154"/>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C5731E62-3E64-2893-E179-D502F049BEF3}"/>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E4131B-E0D1-2F06-7B61-48B54184C427}"/>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7AE4131B-E0D1-2F06-7B61-48B54184C427}"/>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9"/>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56DB6-4BC5-94F8-E5CE-BCFB1D44E3C8}"/>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F0D56DB6-4BC5-94F8-E5CE-BCFB1D44E3C8}"/>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C0D2A063-B2A3-0972-9124-315A8C47C2BD}"/>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E320E3-50AA-37D1-CF83-B3B38D23937E}"/>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21E320E3-50AA-37D1-CF83-B3B38D23937E}"/>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11"/>
                <a:stretch>
                  <a:fillRect r="-11765" b="-769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B86D31-CEB0-1D57-311B-7DB08FDDF260}"/>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530CBF-C8A4-6784-E333-E3B44E624A72}"/>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35530CBF-C8A4-6784-E333-E3B44E624A72}"/>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12"/>
                <a:stretch>
                  <a:fillRect b="-7692"/>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93DB44D-C6BB-09CE-2579-0DC60F77038E}"/>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9E56D224-8A81-376A-241D-B733DB96E1C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DFE508E3-7C40-CEF5-6F7C-ED8EE3F9C0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9EC9C8-B6FC-5BA7-C46A-5DB8E519FD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20505A-B2B5-184C-F720-90DF8B793C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69045C2-972F-B7AA-0344-56FBDC7C9B0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4D9DD8-9069-03F1-E943-615219829BF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46E36-6997-220A-E33F-D1DCBB951B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45CA30-150A-9847-EFB0-D03C60ED91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E11E0CE-0D99-C0D6-D7DE-D58411E1924A}"/>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3B79A0E5-1ABC-4C75-1B8F-140B9A72AF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B7A3FB-0626-B781-BB1F-10FC0B23173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9C3606-CA1A-219C-E80B-B8A359D1976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072CF11-8E52-55B8-405E-F84F8EA54B93}"/>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EBE12C2D-6718-4280-FCC9-C4BCE4337D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980BA0-8C97-9B4D-A615-C60F8F891A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4315B1-9428-955D-820D-4EEF5A2E0A8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6D0EB39-FA03-3162-EBE2-2FF01A77E937}"/>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20D19FC-8462-35DF-B214-F6DBAF2B9F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9AA119-8DD7-1924-A39A-D20AA25A5B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43EA56-C18D-5CD0-956B-974FAC55F3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F1D1869-8972-DE27-D13B-CC29267F3A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9EB54E54-EC84-3778-6892-6121504F8B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4A346B-029A-74EF-D2F0-3C36E686AD5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EB1DA-AA52-8155-E2BC-72903845F3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36190D-8CB8-5BCD-A6F3-AF8E44C29539}"/>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25EC3041-02C0-59A8-968E-881B393C68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B4EEE9-022D-019B-C1F1-879B661EDB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B74290-D71B-DC71-4BD5-673CF4A382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9CD3AB9-4388-21C0-82BC-DAA7F7CC25A8}"/>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A5E1B724-4BE0-5F01-D065-6E38893456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63869D2-235D-5E40-0711-7267481303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1F010B-9FA0-0316-2BEB-E1889A988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884A816-3D71-7468-1904-A9B0D400E7AA}"/>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460704F-47C4-A589-9842-D797D67104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E0384D-54C8-F28A-6F6A-262832D131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200FDB-7503-B5E7-B8CD-B5B7D949CB9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F4275CBB-7E7A-363E-E41C-87DFB1B91CBB}"/>
              </a:ext>
            </a:extLst>
          </p:cNvPr>
          <p:cNvPicPr>
            <a:picLocks noChangeAspect="1"/>
          </p:cNvPicPr>
          <p:nvPr/>
        </p:nvPicPr>
        <p:blipFill>
          <a:blip r:embed="rId13"/>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9454AA9C-22C1-8422-AFA0-9826F2A6A2D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C2B81243-533B-8BD4-EFBC-C7D49C7EC371}"/>
              </a:ext>
            </a:extLst>
          </p:cNvPr>
          <p:cNvPicPr>
            <a:picLocks noChangeAspect="1"/>
          </p:cNvPicPr>
          <p:nvPr/>
        </p:nvPicPr>
        <p:blipFill>
          <a:blip r:embed="rId13"/>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D39A6F5A-3C68-3D56-F44C-FFA510051CE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1CB29-1A4F-794D-2ABA-F09C2FDC06BE}"/>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A21CB29-1A4F-794D-2ABA-F09C2FDC06BE}"/>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14AA891-E1D8-63EA-2627-EDDDFD4A9BFD}"/>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97362054-7592-97A2-825E-3ECF2539A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88213EBE-B058-EC48-D273-9621DCA4D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2F3D9413-693A-6919-69B7-ABB3A9F6FE71}"/>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27061AAC-E1B9-89F9-DB6C-5CDE4ABA17D7}"/>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AD3CC286-3E4D-FDC7-D91C-45F0C6C2F45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1C90F209-6587-FF73-38EA-820FD363E32C}"/>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C6DF352-03E3-7410-3591-CD3F5A8E9800}"/>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9D76649-58B5-D5E8-BD6B-664ED4BECDB2}"/>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87522B0-85B4-3AE6-DC7B-484EA17F7D03}"/>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C598EF1-D310-85BF-8353-B4EB566832E0}"/>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CCB589B-48E0-1A96-6FF5-058D09341E61}"/>
                  </a:ext>
                </a:extLst>
              </p:cNvPr>
              <p:cNvSpPr txBox="1"/>
              <p:nvPr/>
            </p:nvSpPr>
            <p:spPr>
              <a:xfrm>
                <a:off x="413388" y="2792017"/>
                <a:ext cx="515076"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4CCB589B-48E0-1A96-6FF5-058D09341E61}"/>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5"/>
                <a:stretch>
                  <a:fillRect b="-1269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D0D689-7C87-8E8A-67CA-0DD9C971BBDD}"/>
                  </a:ext>
                </a:extLst>
              </p:cNvPr>
              <p:cNvSpPr txBox="1"/>
              <p:nvPr/>
            </p:nvSpPr>
            <p:spPr>
              <a:xfrm>
                <a:off x="711478" y="3367393"/>
                <a:ext cx="607687" cy="391261"/>
              </a:xfrm>
              <a:prstGeom prst="rect">
                <a:avLst/>
              </a:prstGeom>
              <a:solidFill>
                <a:schemeClr val="bg1">
                  <a:alpha val="85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C4D0D689-7C87-8E8A-67CA-0DD9C971BBDD}"/>
                  </a:ext>
                </a:extLst>
              </p:cNvPr>
              <p:cNvSpPr txBox="1">
                <a:spLocks noRot="1" noChangeAspect="1" noMove="1" noResize="1" noEditPoints="1" noAdjustHandles="1" noChangeArrowheads="1" noChangeShapeType="1" noTextEdit="1"/>
              </p:cNvSpPr>
              <p:nvPr/>
            </p:nvSpPr>
            <p:spPr>
              <a:xfrm>
                <a:off x="711478" y="3367393"/>
                <a:ext cx="607687" cy="391261"/>
              </a:xfrm>
              <a:prstGeom prst="rect">
                <a:avLst/>
              </a:prstGeom>
              <a:blipFill>
                <a:blip r:embed="rId16"/>
                <a:stretch>
                  <a:fillRect b="-597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8057DE18-B0E8-01CB-41E2-4C2AAE026602}"/>
                  </a:ext>
                </a:extLst>
              </p:cNvPr>
              <p:cNvSpPr txBox="1"/>
              <p:nvPr/>
            </p:nvSpPr>
            <p:spPr>
              <a:xfrm>
                <a:off x="3387088" y="4064541"/>
                <a:ext cx="880488"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8057DE18-B0E8-01CB-41E2-4C2AAE026602}"/>
                  </a:ext>
                </a:extLst>
              </p:cNvPr>
              <p:cNvSpPr txBox="1">
                <a:spLocks noRot="1" noChangeAspect="1" noMove="1" noResize="1" noEditPoints="1" noAdjustHandles="1" noChangeArrowheads="1" noChangeShapeType="1" noTextEdit="1"/>
              </p:cNvSpPr>
              <p:nvPr/>
            </p:nvSpPr>
            <p:spPr>
              <a:xfrm>
                <a:off x="3387088" y="4064541"/>
                <a:ext cx="880488" cy="381515"/>
              </a:xfrm>
              <a:prstGeom prst="rect">
                <a:avLst/>
              </a:prstGeom>
              <a:blipFill>
                <a:blip r:embed="rId17"/>
                <a:stretch>
                  <a:fillRect r="-10274" b="-937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F4325F8D-09D9-3F2D-C385-0A4D0A807B02}"/>
                  </a:ext>
                </a:extLst>
              </p:cNvPr>
              <p:cNvSpPr txBox="1"/>
              <p:nvPr/>
            </p:nvSpPr>
            <p:spPr>
              <a:xfrm>
                <a:off x="2859717" y="3598609"/>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F4325F8D-09D9-3F2D-C385-0A4D0A807B02}"/>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8"/>
                <a:stretch>
                  <a:fillRect r="-12687" b="-9231"/>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AD55A65F-3C9A-AB40-EA81-5E4C6028BAD6}"/>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3A728C8F-5953-1945-5C3D-8107EF3CBB5F}"/>
              </a:ext>
            </a:extLst>
          </p:cNvPr>
          <p:cNvSpPr/>
          <p:nvPr/>
        </p:nvSpPr>
        <p:spPr>
          <a:xfrm>
            <a:off x="1729140" y="4979118"/>
            <a:ext cx="1437349" cy="676110"/>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B11789FA-54CE-E6B7-EC54-813F6B6A82FC}"/>
                  </a:ext>
                </a:extLst>
              </p:cNvPr>
              <p:cNvSpPr txBox="1"/>
              <p:nvPr/>
            </p:nvSpPr>
            <p:spPr>
              <a:xfrm>
                <a:off x="1735455" y="4988429"/>
                <a:ext cx="1429814" cy="668260"/>
              </a:xfrm>
              <a:prstGeom prst="rect">
                <a:avLst/>
              </a:prstGeom>
              <a:noFill/>
            </p:spPr>
            <p:txBody>
              <a:bodyPr wrap="square">
                <a:spAutoFit/>
              </a:bodyPr>
              <a:lstStyle/>
              <a:p>
                <a:pPr algn="ctr"/>
                <a:r>
                  <a:rPr lang="en-GB" sz="1800" b="0" strike="noStrike" spc="-1" noProof="0" dirty="0">
                    <a:solidFill>
                      <a:srgbClr val="000000"/>
                    </a:solidFill>
                    <a:latin typeface="Calibri"/>
                  </a:rPr>
                  <a:t>Reward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𝑦</m:t>
                        </m:r>
                      </m:sub>
                    </m:sSub>
                    <m:r>
                      <a:rPr lang="en-GB" b="0" i="1" smtClean="0">
                        <a:latin typeface="Cambria Math" panose="02040503050406030204" pitchFamily="18" charset="0"/>
                      </a:rPr>
                      <m:t>)</m:t>
                    </m:r>
                  </m:oMath>
                </a14:m>
                <a:endParaRPr lang="en-GB" noProof="0" dirty="0"/>
              </a:p>
            </p:txBody>
          </p:sp>
        </mc:Choice>
        <mc:Fallback xmlns="">
          <p:sp>
            <p:nvSpPr>
              <p:cNvPr id="203" name="TextBox 202">
                <a:extLst>
                  <a:ext uri="{FF2B5EF4-FFF2-40B4-BE49-F238E27FC236}">
                    <a16:creationId xmlns:a16="http://schemas.microsoft.com/office/drawing/2014/main" id="{B11789FA-54CE-E6B7-EC54-813F6B6A82FC}"/>
                  </a:ext>
                </a:extLst>
              </p:cNvPr>
              <p:cNvSpPr txBox="1">
                <a:spLocks noRot="1" noChangeAspect="1" noMove="1" noResize="1" noEditPoints="1" noAdjustHandles="1" noChangeArrowheads="1" noChangeShapeType="1" noTextEdit="1"/>
              </p:cNvSpPr>
              <p:nvPr/>
            </p:nvSpPr>
            <p:spPr>
              <a:xfrm>
                <a:off x="1735455" y="4988429"/>
                <a:ext cx="1429814" cy="668260"/>
              </a:xfrm>
              <a:prstGeom prst="rect">
                <a:avLst/>
              </a:prstGeom>
              <a:blipFill>
                <a:blip r:embed="rId19"/>
                <a:stretch>
                  <a:fillRect t="-4545" b="-4545"/>
                </a:stretch>
              </a:blipFill>
            </p:spPr>
            <p:txBody>
              <a:bodyPr/>
              <a:lstStyle/>
              <a:p>
                <a:r>
                  <a:rPr lang="en-US">
                    <a:noFill/>
                  </a:rPr>
                  <a:t> </a:t>
                </a:r>
              </a:p>
            </p:txBody>
          </p:sp>
        </mc:Fallback>
      </mc:AlternateContent>
      <p:cxnSp>
        <p:nvCxnSpPr>
          <p:cNvPr id="205" name="Straight Arrow Connector 204">
            <a:extLst>
              <a:ext uri="{FF2B5EF4-FFF2-40B4-BE49-F238E27FC236}">
                <a16:creationId xmlns:a16="http://schemas.microsoft.com/office/drawing/2014/main" id="{17CCCF6F-C8AF-84ED-7783-4C82AC81661B}"/>
              </a:ext>
            </a:extLst>
          </p:cNvPr>
          <p:cNvCxnSpPr>
            <a:cxnSpLocks/>
            <a:stCxn id="202" idx="0"/>
            <a:endCxn id="34" idx="2"/>
          </p:cNvCxnSpPr>
          <p:nvPr/>
        </p:nvCxnSpPr>
        <p:spPr>
          <a:xfrm flipV="1">
            <a:off x="2447815" y="4714453"/>
            <a:ext cx="3399"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DB42C774-9DEA-E74B-C8DE-62D3B645D6C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pic>
        <p:nvPicPr>
          <p:cNvPr id="17" name="Graphic 16" descr="Wireless with solid fill">
            <a:extLst>
              <a:ext uri="{FF2B5EF4-FFF2-40B4-BE49-F238E27FC236}">
                <a16:creationId xmlns:a16="http://schemas.microsoft.com/office/drawing/2014/main" id="{037FED49-CFAC-C0C5-E26C-C89135957E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B4040CC9-3553-C899-EDD2-4349B97D514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8C70BEFA-9296-D18F-DDB3-9CAC7C6777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6321441" y="2392212"/>
            <a:ext cx="322586" cy="297515"/>
          </a:xfrm>
          <a:prstGeom prst="rect">
            <a:avLst/>
          </a:prstGeom>
        </p:spPr>
      </p:pic>
    </p:spTree>
    <p:extLst>
      <p:ext uri="{BB962C8B-B14F-4D97-AF65-F5344CB8AC3E}">
        <p14:creationId xmlns:p14="http://schemas.microsoft.com/office/powerpoint/2010/main" val="109871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24</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2013164"/>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731675"/>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368847"/>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968195"/>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48106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895879"/>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764757"/>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764757"/>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914396"/>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914396"/>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2225509"/>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B706-0347-DAF4-F06E-1678147B77D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D795BE4-964F-130F-BF9E-32F5F6AA7EC8}"/>
              </a:ext>
            </a:extLst>
          </p:cNvPr>
          <p:cNvSpPr/>
          <p:nvPr/>
        </p:nvSpPr>
        <p:spPr>
          <a:xfrm>
            <a:off x="2524006" y="421908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1DF7CE12-842D-C47D-8AFC-26A7FAD6F8F9}"/>
              </a:ext>
            </a:extLst>
          </p:cNvPr>
          <p:cNvSpPr/>
          <p:nvPr/>
        </p:nvSpPr>
        <p:spPr>
          <a:xfrm>
            <a:off x="3054865" y="242660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D3DEE4-B415-DAF9-E409-42AFB44C5DD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AB2480C-6A2C-8C61-907A-080749C77E77}"/>
              </a:ext>
            </a:extLst>
          </p:cNvPr>
          <p:cNvSpPr/>
          <p:nvPr/>
        </p:nvSpPr>
        <p:spPr>
          <a:xfrm>
            <a:off x="1957006" y="339753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DB4EC42-E61F-64A6-62DF-150EBC138A3A}"/>
              </a:ext>
            </a:extLst>
          </p:cNvPr>
          <p:cNvSpPr/>
          <p:nvPr/>
        </p:nvSpPr>
        <p:spPr>
          <a:xfrm>
            <a:off x="3054865" y="289710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8E18CDA3-3D19-9F5C-B286-123A413E2B37}"/>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74A8121F-0D3F-2981-B020-7E3D9DFB0AC1}"/>
              </a:ext>
            </a:extLst>
          </p:cNvPr>
          <p:cNvPicPr/>
          <p:nvPr/>
        </p:nvPicPr>
        <p:blipFill>
          <a:blip r:embed="rId2"/>
          <a:stretch/>
        </p:blipFill>
        <p:spPr>
          <a:xfrm rot="1730551">
            <a:off x="2559931" y="3122093"/>
            <a:ext cx="346456" cy="278418"/>
          </a:xfrm>
          <a:prstGeom prst="rect">
            <a:avLst/>
          </a:prstGeom>
          <a:ln w="0">
            <a:noFill/>
          </a:ln>
        </p:spPr>
      </p:pic>
      <p:pic>
        <p:nvPicPr>
          <p:cNvPr id="5" name="Graphic 4" descr="Walk with solid fill">
            <a:extLst>
              <a:ext uri="{FF2B5EF4-FFF2-40B4-BE49-F238E27FC236}">
                <a16:creationId xmlns:a16="http://schemas.microsoft.com/office/drawing/2014/main" id="{B3CEF949-0CA5-C31F-2EF3-9F96C11FB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617" y="3121754"/>
            <a:ext cx="454605" cy="454605"/>
          </a:xfrm>
          <a:prstGeom prst="rect">
            <a:avLst/>
          </a:prstGeom>
        </p:spPr>
      </p:pic>
      <p:sp>
        <p:nvSpPr>
          <p:cNvPr id="219" name="Slide Number Placeholder 218">
            <a:extLst>
              <a:ext uri="{FF2B5EF4-FFF2-40B4-BE49-F238E27FC236}">
                <a16:creationId xmlns:a16="http://schemas.microsoft.com/office/drawing/2014/main" id="{4B105CD7-644F-FB98-439E-807D3239478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25</a:t>
            </a:fld>
            <a:endParaRPr lang="en-GB" sz="1600" noProof="0" dirty="0"/>
          </a:p>
        </p:txBody>
      </p:sp>
      <p:pic>
        <p:nvPicPr>
          <p:cNvPr id="110" name="Picture 109">
            <a:extLst>
              <a:ext uri="{FF2B5EF4-FFF2-40B4-BE49-F238E27FC236}">
                <a16:creationId xmlns:a16="http://schemas.microsoft.com/office/drawing/2014/main" id="{BB3C58A5-0C6C-F514-C457-820022C09EDD}"/>
              </a:ext>
            </a:extLst>
          </p:cNvPr>
          <p:cNvPicPr>
            <a:picLocks noChangeAspect="1"/>
          </p:cNvPicPr>
          <p:nvPr/>
        </p:nvPicPr>
        <p:blipFill>
          <a:blip r:embed="rId5"/>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BC1AA3AC-93F4-7DC5-82F1-A7DBB31DB0D8}"/>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DABB0-4809-A28A-A544-8E4DA2FB8D28}"/>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308DABB0-4809-A28A-A544-8E4DA2FB8D28}"/>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6"/>
                <a:stretch>
                  <a:fillRect/>
                </a:stretch>
              </a:blipFill>
            </p:spPr>
            <p:txBody>
              <a:bodyPr/>
              <a:lstStyle/>
              <a:p>
                <a:r>
                  <a:rPr lang="en-US">
                    <a:noFill/>
                  </a:rPr>
                  <a:t> </a:t>
                </a:r>
              </a:p>
            </p:txBody>
          </p:sp>
        </mc:Fallback>
      </mc:AlternateContent>
      <p:pic>
        <p:nvPicPr>
          <p:cNvPr id="12" name="Graphic 11" descr="Walk with solid fill">
            <a:extLst>
              <a:ext uri="{FF2B5EF4-FFF2-40B4-BE49-F238E27FC236}">
                <a16:creationId xmlns:a16="http://schemas.microsoft.com/office/drawing/2014/main" id="{3FFEE5A4-A21F-B8E0-EDEA-AE4847F3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152" y="3910021"/>
            <a:ext cx="454605" cy="454605"/>
          </a:xfrm>
          <a:prstGeom prst="rect">
            <a:avLst/>
          </a:prstGeom>
        </p:spPr>
      </p:pic>
      <p:pic>
        <p:nvPicPr>
          <p:cNvPr id="25" name="Graphic 24" descr="Walk with solid fill">
            <a:extLst>
              <a:ext uri="{FF2B5EF4-FFF2-40B4-BE49-F238E27FC236}">
                <a16:creationId xmlns:a16="http://schemas.microsoft.com/office/drawing/2014/main" id="{953D8F65-A412-D75B-A2D7-8F634C849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636" y="2084024"/>
            <a:ext cx="454605" cy="454605"/>
          </a:xfrm>
          <a:prstGeom prst="rect">
            <a:avLst/>
          </a:prstGeom>
        </p:spPr>
      </p:pic>
      <p:sp>
        <p:nvSpPr>
          <p:cNvPr id="28" name="Cube 27">
            <a:extLst>
              <a:ext uri="{FF2B5EF4-FFF2-40B4-BE49-F238E27FC236}">
                <a16:creationId xmlns:a16="http://schemas.microsoft.com/office/drawing/2014/main" id="{E59B0053-CA5F-DBBD-9463-39548A4228EC}"/>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36025BAF-B9C9-C062-6C03-02BF75C0C6D3}"/>
              </a:ext>
            </a:extLst>
          </p:cNvPr>
          <p:cNvPicPr/>
          <p:nvPr/>
        </p:nvPicPr>
        <p:blipFill>
          <a:blip r:embed="rId2"/>
          <a:stretch/>
        </p:blipFill>
        <p:spPr>
          <a:xfrm rot="1730551">
            <a:off x="3790959" y="213256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FA917978-17FB-BCAF-7BE9-3485AB1A46D8}"/>
              </a:ext>
            </a:extLst>
          </p:cNvPr>
          <p:cNvPicPr/>
          <p:nvPr/>
        </p:nvPicPr>
        <p:blipFill>
          <a:blip r:embed="rId2"/>
          <a:stretch/>
        </p:blipFill>
        <p:spPr>
          <a:xfrm rot="1730551">
            <a:off x="3281412" y="3956981"/>
            <a:ext cx="346456" cy="278418"/>
          </a:xfrm>
          <a:prstGeom prst="rect">
            <a:avLst/>
          </a:prstGeom>
          <a:ln w="0">
            <a:noFill/>
          </a:ln>
        </p:spPr>
      </p:pic>
      <p:sp>
        <p:nvSpPr>
          <p:cNvPr id="2" name="TextBox 1">
            <a:extLst>
              <a:ext uri="{FF2B5EF4-FFF2-40B4-BE49-F238E27FC236}">
                <a16:creationId xmlns:a16="http://schemas.microsoft.com/office/drawing/2014/main" id="{F07C0EEB-28F8-4920-4AC4-D72D76760256}"/>
              </a:ext>
            </a:extLst>
          </p:cNvPr>
          <p:cNvSpPr txBox="1"/>
          <p:nvPr/>
        </p:nvSpPr>
        <p:spPr>
          <a:xfrm>
            <a:off x="133143" y="4928482"/>
            <a:ext cx="3038011" cy="1200329"/>
          </a:xfrm>
          <a:prstGeom prst="rect">
            <a:avLst/>
          </a:prstGeom>
          <a:noFill/>
        </p:spPr>
        <p:txBody>
          <a:bodyPr wrap="none" rtlCol="0">
            <a:spAutoFit/>
          </a:bodyPr>
          <a:lstStyle/>
          <a:p>
            <a:r>
              <a:rPr lang="en-US" dirty="0"/>
              <a:t>Requirements</a:t>
            </a:r>
          </a:p>
          <a:p>
            <a:pPr marL="285750" indent="-285750">
              <a:buFont typeface="Arial" panose="020B0604020202020204" pitchFamily="34" charset="0"/>
              <a:buChar char="•"/>
            </a:pPr>
            <a:r>
              <a:rPr lang="en-US" dirty="0"/>
              <a:t>Indoor scenario</a:t>
            </a:r>
          </a:p>
          <a:p>
            <a:pPr marL="285750" indent="-285750">
              <a:buFont typeface="Arial" panose="020B0604020202020204" pitchFamily="34" charset="0"/>
              <a:buChar char="•"/>
            </a:pPr>
            <a:r>
              <a:rPr lang="en-US" dirty="0"/>
              <a:t>28 GHz center frequency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56F5B67-5334-18C1-B065-0BDD1FDF8EFB}"/>
              </a:ext>
            </a:extLst>
          </p:cNvPr>
          <p:cNvPicPr>
            <a:picLocks noChangeAspect="1"/>
          </p:cNvPicPr>
          <p:nvPr/>
        </p:nvPicPr>
        <p:blipFill>
          <a:blip r:embed="rId7"/>
          <a:stretch>
            <a:fillRect/>
          </a:stretch>
        </p:blipFill>
        <p:spPr>
          <a:xfrm>
            <a:off x="6162604" y="16822"/>
            <a:ext cx="5436508" cy="2962376"/>
          </a:xfrm>
          <a:prstGeom prst="rect">
            <a:avLst/>
          </a:prstGeom>
        </p:spPr>
      </p:pic>
      <p:pic>
        <p:nvPicPr>
          <p:cNvPr id="11" name="Picture 10">
            <a:extLst>
              <a:ext uri="{FF2B5EF4-FFF2-40B4-BE49-F238E27FC236}">
                <a16:creationId xmlns:a16="http://schemas.microsoft.com/office/drawing/2014/main" id="{FBF69CBB-179A-5F62-C335-E82E0C0AA6A5}"/>
              </a:ext>
            </a:extLst>
          </p:cNvPr>
          <p:cNvPicPr>
            <a:picLocks noChangeAspect="1"/>
          </p:cNvPicPr>
          <p:nvPr/>
        </p:nvPicPr>
        <p:blipFill>
          <a:blip r:embed="rId8"/>
          <a:stretch>
            <a:fillRect/>
          </a:stretch>
        </p:blipFill>
        <p:spPr>
          <a:xfrm>
            <a:off x="6349712" y="3124133"/>
            <a:ext cx="5534011" cy="3707788"/>
          </a:xfrm>
          <a:prstGeom prst="rect">
            <a:avLst/>
          </a:prstGeom>
        </p:spPr>
      </p:pic>
      <p:sp>
        <p:nvSpPr>
          <p:cNvPr id="13" name="TextBox 12">
            <a:extLst>
              <a:ext uri="{FF2B5EF4-FFF2-40B4-BE49-F238E27FC236}">
                <a16:creationId xmlns:a16="http://schemas.microsoft.com/office/drawing/2014/main" id="{FCF9C5DC-C63F-DEB7-48F8-7D6980F49BB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Tree>
    <p:extLst>
      <p:ext uri="{BB962C8B-B14F-4D97-AF65-F5344CB8AC3E}">
        <p14:creationId xmlns:p14="http://schemas.microsoft.com/office/powerpoint/2010/main" val="192750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16C-A037-6CFC-2FA2-30022E3CE021}"/>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CED095C-0A72-8F2C-4581-49375ED93F51}"/>
              </a:ext>
            </a:extLst>
          </p:cNvPr>
          <p:cNvSpPr/>
          <p:nvPr/>
        </p:nvSpPr>
        <p:spPr>
          <a:xfrm>
            <a:off x="3020606" y="32654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87C3F6EC-4904-3B88-3E36-5AFD524A3A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1D53DAF-B84F-2D7F-A357-CE9CB260D9C5}"/>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2E3A6AEF-FB06-2CE6-76FF-6F82E63686D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26</a:t>
            </a:fld>
            <a:endParaRPr lang="en-GB" sz="1600" noProof="0" dirty="0"/>
          </a:p>
        </p:txBody>
      </p:sp>
      <p:pic>
        <p:nvPicPr>
          <p:cNvPr id="110" name="Picture 109">
            <a:extLst>
              <a:ext uri="{FF2B5EF4-FFF2-40B4-BE49-F238E27FC236}">
                <a16:creationId xmlns:a16="http://schemas.microsoft.com/office/drawing/2014/main" id="{A038154E-AD07-63A9-81E2-49C5A7F5CA99}"/>
              </a:ext>
            </a:extLst>
          </p:cNvPr>
          <p:cNvPicPr>
            <a:picLocks noChangeAspect="1"/>
          </p:cNvPicPr>
          <p:nvPr/>
        </p:nvPicPr>
        <p:blipFill>
          <a:blip r:embed="rId2"/>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C81241C2-40E0-516F-C6BA-C96A9C7D80D3}"/>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FF076F-4ADD-4F2D-37F9-F4C3A4BD7085}"/>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7FFF076F-4ADD-4F2D-37F9-F4C3A4BD7085}"/>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3"/>
                <a:stretch>
                  <a:fillRect/>
                </a:stretch>
              </a:blipFill>
            </p:spPr>
            <p:txBody>
              <a:bodyPr/>
              <a:lstStyle/>
              <a:p>
                <a:r>
                  <a:rPr lang="en-US">
                    <a:noFill/>
                  </a:rPr>
                  <a:t> </a:t>
                </a:r>
              </a:p>
            </p:txBody>
          </p:sp>
        </mc:Fallback>
      </mc:AlternateContent>
      <p:pic>
        <p:nvPicPr>
          <p:cNvPr id="25" name="Graphic 24" descr="Walk with solid fill">
            <a:extLst>
              <a:ext uri="{FF2B5EF4-FFF2-40B4-BE49-F238E27FC236}">
                <a16:creationId xmlns:a16="http://schemas.microsoft.com/office/drawing/2014/main" id="{CE0A5BE2-A94F-A0D8-B43A-2AC882C4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377" y="2922827"/>
            <a:ext cx="454605" cy="454605"/>
          </a:xfrm>
          <a:prstGeom prst="rect">
            <a:avLst/>
          </a:prstGeom>
        </p:spPr>
      </p:pic>
      <p:sp>
        <p:nvSpPr>
          <p:cNvPr id="28" name="Cube 27">
            <a:extLst>
              <a:ext uri="{FF2B5EF4-FFF2-40B4-BE49-F238E27FC236}">
                <a16:creationId xmlns:a16="http://schemas.microsoft.com/office/drawing/2014/main" id="{4D8E9FED-E161-4F3B-6341-4E05652E7D66}"/>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328D8E8-55BC-2D1D-2CCD-0A6331687465}"/>
              </a:ext>
            </a:extLst>
          </p:cNvPr>
          <p:cNvPicPr/>
          <p:nvPr/>
        </p:nvPicPr>
        <p:blipFill>
          <a:blip r:embed="rId6"/>
          <a:stretch/>
        </p:blipFill>
        <p:spPr>
          <a:xfrm rot="1730551">
            <a:off x="3756700" y="2971371"/>
            <a:ext cx="346456" cy="278418"/>
          </a:xfrm>
          <a:prstGeom prst="rect">
            <a:avLst/>
          </a:prstGeom>
          <a:ln w="0">
            <a:noFill/>
          </a:ln>
        </p:spPr>
      </p:pic>
      <p:sp>
        <p:nvSpPr>
          <p:cNvPr id="4" name="TextBox 3">
            <a:extLst>
              <a:ext uri="{FF2B5EF4-FFF2-40B4-BE49-F238E27FC236}">
                <a16:creationId xmlns:a16="http://schemas.microsoft.com/office/drawing/2014/main" id="{84F4A2FB-FC49-60D7-64C0-AA0CC400031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C9E6056A-54C1-76D4-01E5-48C35781D0DD}"/>
              </a:ext>
            </a:extLst>
          </p:cNvPr>
          <p:cNvPicPr>
            <a:picLocks noChangeAspect="1"/>
          </p:cNvPicPr>
          <p:nvPr/>
        </p:nvPicPr>
        <p:blipFill>
          <a:blip r:embed="rId7"/>
          <a:stretch>
            <a:fillRect/>
          </a:stretch>
        </p:blipFill>
        <p:spPr>
          <a:xfrm>
            <a:off x="5970744" y="112588"/>
            <a:ext cx="5574046" cy="1852966"/>
          </a:xfrm>
          <a:prstGeom prst="rect">
            <a:avLst/>
          </a:prstGeom>
        </p:spPr>
      </p:pic>
      <p:pic>
        <p:nvPicPr>
          <p:cNvPr id="10" name="Picture 9">
            <a:extLst>
              <a:ext uri="{FF2B5EF4-FFF2-40B4-BE49-F238E27FC236}">
                <a16:creationId xmlns:a16="http://schemas.microsoft.com/office/drawing/2014/main" id="{3E3A5547-E885-718D-E2DC-E5BBB53ACCEC}"/>
              </a:ext>
            </a:extLst>
          </p:cNvPr>
          <p:cNvPicPr>
            <a:picLocks noChangeAspect="1"/>
          </p:cNvPicPr>
          <p:nvPr/>
        </p:nvPicPr>
        <p:blipFill>
          <a:blip r:embed="rId8"/>
          <a:stretch>
            <a:fillRect/>
          </a:stretch>
        </p:blipFill>
        <p:spPr>
          <a:xfrm>
            <a:off x="6009117" y="1964750"/>
            <a:ext cx="5538648" cy="4617219"/>
          </a:xfrm>
          <a:prstGeom prst="rect">
            <a:avLst/>
          </a:prstGeom>
        </p:spPr>
      </p:pic>
      <p:sp>
        <p:nvSpPr>
          <p:cNvPr id="13" name="Rectangle 12">
            <a:extLst>
              <a:ext uri="{FF2B5EF4-FFF2-40B4-BE49-F238E27FC236}">
                <a16:creationId xmlns:a16="http://schemas.microsoft.com/office/drawing/2014/main" id="{D6CB01C5-D0CE-AEFF-82F4-E5FC44DB29D0}"/>
              </a:ext>
            </a:extLst>
          </p:cNvPr>
          <p:cNvSpPr/>
          <p:nvPr/>
        </p:nvSpPr>
        <p:spPr>
          <a:xfrm>
            <a:off x="7340600" y="648076"/>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9F4F9B4-AAE7-25B8-8924-E4A9FB42C7AA}"/>
              </a:ext>
            </a:extLst>
          </p:cNvPr>
          <p:cNvSpPr txBox="1"/>
          <p:nvPr/>
        </p:nvSpPr>
        <p:spPr>
          <a:xfrm>
            <a:off x="1945638"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D23D90B-8F04-8AB9-A918-5885D6E809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1394" y="2465627"/>
            <a:ext cx="914400" cy="914400"/>
          </a:xfrm>
          <a:prstGeom prst="rect">
            <a:avLst/>
          </a:prstGeom>
        </p:spPr>
      </p:pic>
    </p:spTree>
    <p:extLst>
      <p:ext uri="{BB962C8B-B14F-4D97-AF65-F5344CB8AC3E}">
        <p14:creationId xmlns:p14="http://schemas.microsoft.com/office/powerpoint/2010/main" val="559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DBEF-711B-0630-54DA-70EBB97D8D2C}"/>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68F467D6-CF04-2997-1B98-9B07A7C0113E}"/>
              </a:ext>
            </a:extLst>
          </p:cNvPr>
          <p:cNvSpPr/>
          <p:nvPr/>
        </p:nvSpPr>
        <p:spPr>
          <a:xfrm>
            <a:off x="4477931" y="38369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A81FE853-48B8-8596-38A3-B4252DB70BA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3D32C86-EC1F-0FCB-FB1F-91F06137A92F}"/>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88B7E18A-F242-687B-23ED-1FF5145529C5}"/>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27</a:t>
            </a:fld>
            <a:endParaRPr lang="en-GB" sz="1600" noProof="0" dirty="0"/>
          </a:p>
        </p:txBody>
      </p:sp>
      <p:pic>
        <p:nvPicPr>
          <p:cNvPr id="25" name="Graphic 24" descr="Walk with solid fill">
            <a:extLst>
              <a:ext uri="{FF2B5EF4-FFF2-40B4-BE49-F238E27FC236}">
                <a16:creationId xmlns:a16="http://schemas.microsoft.com/office/drawing/2014/main" id="{AEEB22B0-5165-3834-EE3A-CF81796C6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402" y="3545264"/>
            <a:ext cx="454605" cy="454605"/>
          </a:xfrm>
          <a:prstGeom prst="rect">
            <a:avLst/>
          </a:prstGeom>
        </p:spPr>
      </p:pic>
      <p:sp>
        <p:nvSpPr>
          <p:cNvPr id="28" name="Cube 27">
            <a:extLst>
              <a:ext uri="{FF2B5EF4-FFF2-40B4-BE49-F238E27FC236}">
                <a16:creationId xmlns:a16="http://schemas.microsoft.com/office/drawing/2014/main" id="{364E725C-1EE0-1E12-6DAD-6B22DF10E1FA}"/>
              </a:ext>
            </a:extLst>
          </p:cNvPr>
          <p:cNvSpPr/>
          <p:nvPr/>
        </p:nvSpPr>
        <p:spPr>
          <a:xfrm>
            <a:off x="-1" y="622676"/>
            <a:ext cx="5919397"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7D7FCF88-1465-2917-595C-641ED8E9F048}"/>
              </a:ext>
            </a:extLst>
          </p:cNvPr>
          <p:cNvPicPr/>
          <p:nvPr/>
        </p:nvPicPr>
        <p:blipFill>
          <a:blip r:embed="rId4"/>
          <a:stretch/>
        </p:blipFill>
        <p:spPr>
          <a:xfrm rot="1730551">
            <a:off x="5178725" y="3593808"/>
            <a:ext cx="346456" cy="278418"/>
          </a:xfrm>
          <a:prstGeom prst="rect">
            <a:avLst/>
          </a:prstGeom>
          <a:ln w="0">
            <a:noFill/>
          </a:ln>
        </p:spPr>
      </p:pic>
      <p:sp>
        <p:nvSpPr>
          <p:cNvPr id="4" name="TextBox 3">
            <a:extLst>
              <a:ext uri="{FF2B5EF4-FFF2-40B4-BE49-F238E27FC236}">
                <a16:creationId xmlns:a16="http://schemas.microsoft.com/office/drawing/2014/main" id="{1975F130-4B0A-6CF4-F316-DDA58EE751D9}"/>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5BDD5438-F208-B70E-55BA-B76E661941C8}"/>
              </a:ext>
            </a:extLst>
          </p:cNvPr>
          <p:cNvPicPr>
            <a:picLocks noChangeAspect="1"/>
          </p:cNvPicPr>
          <p:nvPr/>
        </p:nvPicPr>
        <p:blipFill>
          <a:blip r:embed="rId5"/>
          <a:stretch>
            <a:fillRect/>
          </a:stretch>
        </p:blipFill>
        <p:spPr>
          <a:xfrm>
            <a:off x="6532719" y="103063"/>
            <a:ext cx="5574046" cy="1852966"/>
          </a:xfrm>
          <a:prstGeom prst="rect">
            <a:avLst/>
          </a:prstGeom>
        </p:spPr>
      </p:pic>
      <p:pic>
        <p:nvPicPr>
          <p:cNvPr id="10" name="Picture 9">
            <a:extLst>
              <a:ext uri="{FF2B5EF4-FFF2-40B4-BE49-F238E27FC236}">
                <a16:creationId xmlns:a16="http://schemas.microsoft.com/office/drawing/2014/main" id="{67806FAC-5F96-7301-396D-36DB5390DD60}"/>
              </a:ext>
            </a:extLst>
          </p:cNvPr>
          <p:cNvPicPr>
            <a:picLocks noChangeAspect="1"/>
          </p:cNvPicPr>
          <p:nvPr/>
        </p:nvPicPr>
        <p:blipFill>
          <a:blip r:embed="rId6"/>
          <a:stretch>
            <a:fillRect/>
          </a:stretch>
        </p:blipFill>
        <p:spPr>
          <a:xfrm>
            <a:off x="6571092" y="1955225"/>
            <a:ext cx="5538648" cy="4617219"/>
          </a:xfrm>
          <a:prstGeom prst="rect">
            <a:avLst/>
          </a:prstGeom>
        </p:spPr>
      </p:pic>
      <p:sp>
        <p:nvSpPr>
          <p:cNvPr id="13" name="Rectangle 12">
            <a:extLst>
              <a:ext uri="{FF2B5EF4-FFF2-40B4-BE49-F238E27FC236}">
                <a16:creationId xmlns:a16="http://schemas.microsoft.com/office/drawing/2014/main" id="{88CF78B3-DDE5-6132-D6F5-16D8A40CF321}"/>
              </a:ext>
            </a:extLst>
          </p:cNvPr>
          <p:cNvSpPr/>
          <p:nvPr/>
        </p:nvSpPr>
        <p:spPr>
          <a:xfrm>
            <a:off x="7902575" y="638551"/>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D96D4ED-BFBC-7226-C4AA-3420C1C1DC8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5E80C6C4-8D85-A464-F817-8D1BC1E41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942" y="2971800"/>
            <a:ext cx="914400" cy="914400"/>
          </a:xfrm>
          <a:prstGeom prst="rect">
            <a:avLst/>
          </a:prstGeom>
        </p:spPr>
      </p:pic>
      <p:pic>
        <p:nvPicPr>
          <p:cNvPr id="3" name="Picture 2">
            <a:extLst>
              <a:ext uri="{FF2B5EF4-FFF2-40B4-BE49-F238E27FC236}">
                <a16:creationId xmlns:a16="http://schemas.microsoft.com/office/drawing/2014/main" id="{35053402-7B7A-61D4-9351-6694BBC767FE}"/>
              </a:ext>
            </a:extLst>
          </p:cNvPr>
          <p:cNvPicPr>
            <a:picLocks noChangeAspect="1"/>
          </p:cNvPicPr>
          <p:nvPr/>
        </p:nvPicPr>
        <p:blipFill>
          <a:blip r:embed="rId9"/>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1479B4-8415-30C6-5949-5FB9612E94EB}"/>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A11479B4-8415-30C6-5949-5FB9612E94EB}"/>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10"/>
                <a:stretch>
                  <a:fillRect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35654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625F-BEEA-FB1C-4643-48F61ED7A41E}"/>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87B474C-0487-796A-2B69-F06876D498F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FB8F531A-257B-6EC7-06E7-CE6E34CD2034}"/>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69B3F98-56EF-8DD5-2AAC-6A41AFCAA0D2}"/>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C865597E-E237-5F65-D621-9B238E3ED9BC}"/>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28</a:t>
            </a:fld>
            <a:endParaRPr lang="en-GB" sz="1600" noProof="0" dirty="0"/>
          </a:p>
        </p:txBody>
      </p:sp>
      <p:pic>
        <p:nvPicPr>
          <p:cNvPr id="25" name="Graphic 24" descr="Walk with solid fill">
            <a:extLst>
              <a:ext uri="{FF2B5EF4-FFF2-40B4-BE49-F238E27FC236}">
                <a16:creationId xmlns:a16="http://schemas.microsoft.com/office/drawing/2014/main" id="{6158DA10-0852-4ECF-D1DD-6CDE5187D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99C1441C-19B4-22A1-354B-608E39C2F61D}"/>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BA18F4F1-6376-32FE-E9EA-26533FE33F55}"/>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BDD6407C-E7DA-9B48-DB7D-FF7BBC2DE6FA}"/>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227CDA6-C36F-6B74-128F-43B3F8AE41F7}"/>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33F4D66-92C4-F087-B222-299851F5C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5A867199-BE5B-8022-BBB7-D928C58F884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29C2AF-340A-57F2-98F8-3861C8B365B0}"/>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DF29C2AF-340A-57F2-98F8-3861C8B365B0}"/>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AB802EF-8AA0-812A-B83E-061371FD4D50}"/>
              </a:ext>
            </a:extLst>
          </p:cNvPr>
          <p:cNvPicPr>
            <a:picLocks noChangeAspect="1"/>
          </p:cNvPicPr>
          <p:nvPr/>
        </p:nvPicPr>
        <p:blipFill>
          <a:blip r:embed="rId9"/>
          <a:stretch>
            <a:fillRect/>
          </a:stretch>
        </p:blipFill>
        <p:spPr>
          <a:xfrm>
            <a:off x="5437772" y="527698"/>
            <a:ext cx="6754228" cy="3169516"/>
          </a:xfrm>
          <a:prstGeom prst="rect">
            <a:avLst/>
          </a:prstGeom>
        </p:spPr>
      </p:pic>
      <p:pic>
        <p:nvPicPr>
          <p:cNvPr id="9" name="Picture 8">
            <a:extLst>
              <a:ext uri="{FF2B5EF4-FFF2-40B4-BE49-F238E27FC236}">
                <a16:creationId xmlns:a16="http://schemas.microsoft.com/office/drawing/2014/main" id="{2CE73EE4-0CA8-D779-DCF8-16C28B1E6546}"/>
              </a:ext>
            </a:extLst>
          </p:cNvPr>
          <p:cNvPicPr>
            <a:picLocks noChangeAspect="1"/>
          </p:cNvPicPr>
          <p:nvPr/>
        </p:nvPicPr>
        <p:blipFill>
          <a:blip r:embed="rId10"/>
          <a:stretch>
            <a:fillRect/>
          </a:stretch>
        </p:blipFill>
        <p:spPr>
          <a:xfrm>
            <a:off x="6179903" y="4544526"/>
            <a:ext cx="5711945" cy="1808872"/>
          </a:xfrm>
          <a:prstGeom prst="rect">
            <a:avLst/>
          </a:prstGeom>
        </p:spPr>
      </p:pic>
      <p:pic>
        <p:nvPicPr>
          <p:cNvPr id="12" name="Picture 11">
            <a:extLst>
              <a:ext uri="{FF2B5EF4-FFF2-40B4-BE49-F238E27FC236}">
                <a16:creationId xmlns:a16="http://schemas.microsoft.com/office/drawing/2014/main" id="{42CCCF06-4BD9-C830-94FE-F95CB618CDD2}"/>
              </a:ext>
            </a:extLst>
          </p:cNvPr>
          <p:cNvPicPr>
            <a:picLocks noChangeAspect="1"/>
          </p:cNvPicPr>
          <p:nvPr/>
        </p:nvPicPr>
        <p:blipFill>
          <a:blip r:embed="rId11"/>
          <a:stretch>
            <a:fillRect/>
          </a:stretch>
        </p:blipFill>
        <p:spPr>
          <a:xfrm>
            <a:off x="8065652" y="4262406"/>
            <a:ext cx="2101425" cy="250629"/>
          </a:xfrm>
          <a:prstGeom prst="rect">
            <a:avLst/>
          </a:prstGeom>
        </p:spPr>
      </p:pic>
      <p:pic>
        <p:nvPicPr>
          <p:cNvPr id="16" name="Picture 15">
            <a:extLst>
              <a:ext uri="{FF2B5EF4-FFF2-40B4-BE49-F238E27FC236}">
                <a16:creationId xmlns:a16="http://schemas.microsoft.com/office/drawing/2014/main" id="{F433F7C0-E00D-AE2D-4EC6-B2AC556C8F01}"/>
              </a:ext>
            </a:extLst>
          </p:cNvPr>
          <p:cNvPicPr>
            <a:picLocks noChangeAspect="1"/>
          </p:cNvPicPr>
          <p:nvPr/>
        </p:nvPicPr>
        <p:blipFill>
          <a:blip r:embed="rId12"/>
          <a:stretch>
            <a:fillRect/>
          </a:stretch>
        </p:blipFill>
        <p:spPr>
          <a:xfrm>
            <a:off x="7874184" y="211430"/>
            <a:ext cx="2108444" cy="221295"/>
          </a:xfrm>
          <a:prstGeom prst="rect">
            <a:avLst/>
          </a:prstGeom>
        </p:spPr>
      </p:pic>
    </p:spTree>
    <p:extLst>
      <p:ext uri="{BB962C8B-B14F-4D97-AF65-F5344CB8AC3E}">
        <p14:creationId xmlns:p14="http://schemas.microsoft.com/office/powerpoint/2010/main" val="239984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874-8298-8C17-79F9-3DB878C4F740}"/>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428B47A3-87BB-256B-A55C-6679B6919A8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0C1816-3B05-5D10-B9EC-7057B3FD75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5215E25-ADE7-25EA-D1B7-3D0F52D61429}"/>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9CEEAF0D-5B24-2EBC-2641-09EE0BE391F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29</a:t>
            </a:fld>
            <a:endParaRPr lang="en-GB" sz="1600" noProof="0" dirty="0"/>
          </a:p>
        </p:txBody>
      </p:sp>
      <p:pic>
        <p:nvPicPr>
          <p:cNvPr id="25" name="Graphic 24" descr="Walk with solid fill">
            <a:extLst>
              <a:ext uri="{FF2B5EF4-FFF2-40B4-BE49-F238E27FC236}">
                <a16:creationId xmlns:a16="http://schemas.microsoft.com/office/drawing/2014/main" id="{68D7FE2D-C529-46AC-2567-6FC393414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641D29CF-8C04-DB22-8E0C-6835F0057BAC}"/>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1239E7F-1C8B-FDDB-29A7-E52C7CA11D02}"/>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23102EDA-7DA1-CBD9-6D77-1FDDEDC7E0F6}"/>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08609BA-D160-AA0C-8211-D3625486D1E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6BF4B9D0-585E-9E12-5EDD-FABE01041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B702DCA5-0B3A-EE24-C42D-D1CFEEF302A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E3A6E9-FEF9-8EC6-2E85-B09F8B88027D}"/>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86E3A6E9-FEF9-8EC6-2E85-B09F8B88027D}"/>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6ECB85-B5D3-D902-5B96-7DE160E634DB}"/>
              </a:ext>
            </a:extLst>
          </p:cNvPr>
          <p:cNvPicPr>
            <a:picLocks noChangeAspect="1"/>
          </p:cNvPicPr>
          <p:nvPr/>
        </p:nvPicPr>
        <p:blipFill>
          <a:blip r:embed="rId9"/>
          <a:stretch>
            <a:fillRect/>
          </a:stretch>
        </p:blipFill>
        <p:spPr>
          <a:xfrm>
            <a:off x="5410955" y="1156689"/>
            <a:ext cx="6732493" cy="4353987"/>
          </a:xfrm>
          <a:prstGeom prst="rect">
            <a:avLst/>
          </a:prstGeom>
        </p:spPr>
      </p:pic>
    </p:spTree>
    <p:extLst>
      <p:ext uri="{BB962C8B-B14F-4D97-AF65-F5344CB8AC3E}">
        <p14:creationId xmlns:p14="http://schemas.microsoft.com/office/powerpoint/2010/main" val="349243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5647-919A-0F24-EC60-F63B110ADFE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F3289B6-04B5-BA20-57B5-DD39BFB36075}"/>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E2D71A5-3AC7-AC2A-F5B0-1030DD27DEF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7F9E20D-3E34-FA9F-3A74-83FEB5386651}"/>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66BD1897-FF1D-B56A-C28F-DB083AB1936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sp>
        <p:nvSpPr>
          <p:cNvPr id="5" name="Oval 4">
            <a:extLst>
              <a:ext uri="{FF2B5EF4-FFF2-40B4-BE49-F238E27FC236}">
                <a16:creationId xmlns:a16="http://schemas.microsoft.com/office/drawing/2014/main" id="{C3DC27C0-300B-AA9F-FD48-E8F094775BA9}"/>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Oval 6">
            <a:extLst>
              <a:ext uri="{FF2B5EF4-FFF2-40B4-BE49-F238E27FC236}">
                <a16:creationId xmlns:a16="http://schemas.microsoft.com/office/drawing/2014/main" id="{0145A249-7ED7-8742-CC01-93F970738BE7}"/>
              </a:ext>
            </a:extLst>
          </p:cNvPr>
          <p:cNvSpPr/>
          <p:nvPr/>
        </p:nvSpPr>
        <p:spPr>
          <a:xfrm>
            <a:off x="3339872" y="441926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TextBox 8">
            <a:extLst>
              <a:ext uri="{FF2B5EF4-FFF2-40B4-BE49-F238E27FC236}">
                <a16:creationId xmlns:a16="http://schemas.microsoft.com/office/drawing/2014/main" id="{F0B1445D-15AA-7224-AAD4-9BBC312E1B5F}"/>
              </a:ext>
            </a:extLst>
          </p:cNvPr>
          <p:cNvSpPr/>
          <p:nvPr/>
        </p:nvSpPr>
        <p:spPr>
          <a:xfrm>
            <a:off x="4935124" y="363155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Robots</a:t>
            </a:r>
            <a:endParaRPr lang="en-GB" sz="1800" b="0" strike="noStrike" spc="-1" noProof="0" dirty="0">
              <a:latin typeface="Arial"/>
            </a:endParaRPr>
          </a:p>
        </p:txBody>
      </p:sp>
      <p:sp>
        <p:nvSpPr>
          <p:cNvPr id="119" name="Cube 118">
            <a:extLst>
              <a:ext uri="{FF2B5EF4-FFF2-40B4-BE49-F238E27FC236}">
                <a16:creationId xmlns:a16="http://schemas.microsoft.com/office/drawing/2014/main" id="{F0D88A33-DDE5-AF40-B76A-95D3BECEB5D1}"/>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721794C2-0EAF-898F-08C3-8ABE67F6FE4E}"/>
                  </a:ext>
                </a:extLst>
              </p:cNvPr>
              <p:cNvSpPr txBox="1"/>
              <p:nvPr/>
            </p:nvSpPr>
            <p:spPr>
              <a:xfrm>
                <a:off x="503288" y="3231919"/>
                <a:ext cx="3071417"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5" name="TextBox 204">
                <a:extLst>
                  <a:ext uri="{FF2B5EF4-FFF2-40B4-BE49-F238E27FC236}">
                    <a16:creationId xmlns:a16="http://schemas.microsoft.com/office/drawing/2014/main" id="{721794C2-0EAF-898F-08C3-8ABE67F6FE4E}"/>
                  </a:ext>
                </a:extLst>
              </p:cNvPr>
              <p:cNvSpPr txBox="1">
                <a:spLocks noRot="1" noChangeAspect="1" noMove="1" noResize="1" noEditPoints="1" noAdjustHandles="1" noChangeArrowheads="1" noChangeShapeType="1" noTextEdit="1"/>
              </p:cNvSpPr>
              <p:nvPr/>
            </p:nvSpPr>
            <p:spPr>
              <a:xfrm>
                <a:off x="503288" y="3231919"/>
                <a:ext cx="3071417" cy="337913"/>
              </a:xfrm>
              <a:prstGeom prst="rect">
                <a:avLst/>
              </a:prstGeom>
              <a:blipFill>
                <a:blip r:embed="rId3"/>
                <a:stretch>
                  <a:fillRect l="-398" r="-795" b="-21429"/>
                </a:stretch>
              </a:blipFill>
            </p:spPr>
            <p:txBody>
              <a:bodyPr/>
              <a:lstStyle/>
              <a:p>
                <a:r>
                  <a:rPr lang="en-US">
                    <a:noFill/>
                  </a:rPr>
                  <a:t> </a:t>
                </a:r>
              </a:p>
            </p:txBody>
          </p:sp>
        </mc:Fallback>
      </mc:AlternateContent>
      <p:grpSp>
        <p:nvGrpSpPr>
          <p:cNvPr id="1025" name="Group 1024">
            <a:extLst>
              <a:ext uri="{FF2B5EF4-FFF2-40B4-BE49-F238E27FC236}">
                <a16:creationId xmlns:a16="http://schemas.microsoft.com/office/drawing/2014/main" id="{4104B36A-9A3A-8E61-9222-E75ED410C6B2}"/>
              </a:ext>
            </a:extLst>
          </p:cNvPr>
          <p:cNvGrpSpPr>
            <a:grpSpLocks noChangeAspect="1"/>
          </p:cNvGrpSpPr>
          <p:nvPr/>
        </p:nvGrpSpPr>
        <p:grpSpPr>
          <a:xfrm>
            <a:off x="3524019" y="3918834"/>
            <a:ext cx="804417" cy="713070"/>
            <a:chOff x="1758028" y="3687481"/>
            <a:chExt cx="1312148" cy="1163145"/>
          </a:xfrm>
        </p:grpSpPr>
        <p:grpSp>
          <p:nvGrpSpPr>
            <p:cNvPr id="213" name="Group 212">
              <a:extLst>
                <a:ext uri="{FF2B5EF4-FFF2-40B4-BE49-F238E27FC236}">
                  <a16:creationId xmlns:a16="http://schemas.microsoft.com/office/drawing/2014/main" id="{2C8F7C9B-92DB-7626-42E2-C8C4E01DE238}"/>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3BE7A3AC-951E-1110-7C5C-62975AF8FB4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83261C1-8AAE-F4C7-153C-938EE0589B4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4" name="Group 213">
              <a:extLst>
                <a:ext uri="{FF2B5EF4-FFF2-40B4-BE49-F238E27FC236}">
                  <a16:creationId xmlns:a16="http://schemas.microsoft.com/office/drawing/2014/main" id="{0A53806A-9C4B-94D6-98B9-A1F892F71AC7}"/>
                </a:ext>
              </a:extLst>
            </p:cNvPr>
            <p:cNvGrpSpPr/>
            <p:nvPr/>
          </p:nvGrpSpPr>
          <p:grpSpPr>
            <a:xfrm>
              <a:off x="1758028" y="4383486"/>
              <a:ext cx="454605" cy="457200"/>
              <a:chOff x="2615571" y="4393426"/>
              <a:chExt cx="454605" cy="457200"/>
            </a:xfrm>
          </p:grpSpPr>
          <p:sp>
            <p:nvSpPr>
              <p:cNvPr id="215" name="Oval 214">
                <a:extLst>
                  <a:ext uri="{FF2B5EF4-FFF2-40B4-BE49-F238E27FC236}">
                    <a16:creationId xmlns:a16="http://schemas.microsoft.com/office/drawing/2014/main" id="{239CB788-9E98-4923-3A5B-14493A68067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5C904EA-A5D8-5D61-A415-1B5951414AAE}"/>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8" name="Straight Connector 217">
              <a:extLst>
                <a:ext uri="{FF2B5EF4-FFF2-40B4-BE49-F238E27FC236}">
                  <a16:creationId xmlns:a16="http://schemas.microsoft.com/office/drawing/2014/main" id="{4D2AC773-3C26-BF00-36C5-48904C7F2E7A}"/>
                </a:ext>
              </a:extLst>
            </p:cNvPr>
            <p:cNvCxnSpPr>
              <a:stCxn id="215"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25A1B85-53CB-4878-4A42-E1734A169058}"/>
                </a:ext>
              </a:extLst>
            </p:cNvPr>
            <p:cNvCxnSpPr>
              <a:cxnSpLocks/>
              <a:stCxn id="21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4038229-EEAD-5EBE-00FF-94D1896AC692}"/>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59C7DD2-AD8F-537F-518B-548B4F6CDF92}"/>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6FEBFB-775A-3333-2A1A-85EDB1C7607C}"/>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D81485E-6E54-D6E0-DA3F-638E46C82D74}"/>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489DD75-F82E-FE6D-C8ED-7909F7F3BF6C}"/>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1DF7447-9A6C-8E2B-5714-F363EF3894C8}"/>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026A46-A8B4-EA56-565F-1F9D5318305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1359226-EDC2-B56F-9AF3-9596CF522F9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Oval 243">
              <a:extLst>
                <a:ext uri="{FF2B5EF4-FFF2-40B4-BE49-F238E27FC236}">
                  <a16:creationId xmlns:a16="http://schemas.microsoft.com/office/drawing/2014/main" id="{F51F0B47-2297-28FC-01DA-C60CAD53AC7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6" name="Straight Connector 245">
              <a:extLst>
                <a:ext uri="{FF2B5EF4-FFF2-40B4-BE49-F238E27FC236}">
                  <a16:creationId xmlns:a16="http://schemas.microsoft.com/office/drawing/2014/main" id="{759F4C20-02A1-7C7F-E332-382048172419}"/>
                </a:ext>
              </a:extLst>
            </p:cNvPr>
            <p:cNvCxnSpPr>
              <a:stCxn id="243" idx="4"/>
              <a:endCxn id="24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59694B-CBDD-DCEA-E47C-87B821E005DC}"/>
                </a:ext>
              </a:extLst>
            </p:cNvPr>
            <p:cNvCxnSpPr>
              <a:cxnSpLocks/>
              <a:stCxn id="243" idx="0"/>
              <a:endCxn id="24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6BCB6B-5F47-92FB-8D84-9B0A86BA74B8}"/>
                </a:ext>
              </a:extLst>
            </p:cNvPr>
            <p:cNvCxnSpPr>
              <a:stCxn id="24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2DEF7C-C50F-00FA-C0E3-1A11983FD0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3E379A9-F0FC-E328-C862-27E21335379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5EB0B5E9-FDE6-0D55-7254-27FDCF154954}"/>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8" name="Graphic 1027" descr="Wireless with solid fill">
            <a:extLst>
              <a:ext uri="{FF2B5EF4-FFF2-40B4-BE49-F238E27FC236}">
                <a16:creationId xmlns:a16="http://schemas.microsoft.com/office/drawing/2014/main" id="{B44C9739-C912-271C-9678-BC70DD4A3B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3702260" y="3546157"/>
            <a:ext cx="322586" cy="297515"/>
          </a:xfrm>
          <a:prstGeom prst="rect">
            <a:avLst/>
          </a:prstGeom>
        </p:spPr>
      </p:pic>
      <p:grpSp>
        <p:nvGrpSpPr>
          <p:cNvPr id="1029" name="Group 1028">
            <a:extLst>
              <a:ext uri="{FF2B5EF4-FFF2-40B4-BE49-F238E27FC236}">
                <a16:creationId xmlns:a16="http://schemas.microsoft.com/office/drawing/2014/main" id="{121CAE2B-6137-6D1D-EDF3-0708C8C8BA30}"/>
              </a:ext>
            </a:extLst>
          </p:cNvPr>
          <p:cNvGrpSpPr>
            <a:grpSpLocks noChangeAspect="1"/>
          </p:cNvGrpSpPr>
          <p:nvPr/>
        </p:nvGrpSpPr>
        <p:grpSpPr>
          <a:xfrm>
            <a:off x="5936985" y="2531692"/>
            <a:ext cx="804417" cy="713070"/>
            <a:chOff x="1758028" y="3687481"/>
            <a:chExt cx="1312148" cy="1163145"/>
          </a:xfrm>
        </p:grpSpPr>
        <p:grpSp>
          <p:nvGrpSpPr>
            <p:cNvPr id="1030" name="Group 1029">
              <a:extLst>
                <a:ext uri="{FF2B5EF4-FFF2-40B4-BE49-F238E27FC236}">
                  <a16:creationId xmlns:a16="http://schemas.microsoft.com/office/drawing/2014/main" id="{3E553993-4932-EEE0-CA56-EF0688065B96}"/>
                </a:ext>
              </a:extLst>
            </p:cNvPr>
            <p:cNvGrpSpPr/>
            <p:nvPr/>
          </p:nvGrpSpPr>
          <p:grpSpPr>
            <a:xfrm>
              <a:off x="2615571" y="4393426"/>
              <a:ext cx="454605" cy="457200"/>
              <a:chOff x="2615571" y="4393426"/>
              <a:chExt cx="454605" cy="457200"/>
            </a:xfrm>
          </p:grpSpPr>
          <p:sp>
            <p:nvSpPr>
              <p:cNvPr id="1051" name="Oval 1050">
                <a:extLst>
                  <a:ext uri="{FF2B5EF4-FFF2-40B4-BE49-F238E27FC236}">
                    <a16:creationId xmlns:a16="http://schemas.microsoft.com/office/drawing/2014/main" id="{75D1BA93-3EA5-0CEC-6493-9780AAD03CE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1956F12B-6E44-BC9C-916E-55B0B80F423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1" name="Group 1030">
              <a:extLst>
                <a:ext uri="{FF2B5EF4-FFF2-40B4-BE49-F238E27FC236}">
                  <a16:creationId xmlns:a16="http://schemas.microsoft.com/office/drawing/2014/main" id="{D5CAFF88-42AA-85F0-9A41-E574502DD2EB}"/>
                </a:ext>
              </a:extLst>
            </p:cNvPr>
            <p:cNvGrpSpPr/>
            <p:nvPr/>
          </p:nvGrpSpPr>
          <p:grpSpPr>
            <a:xfrm>
              <a:off x="1758028" y="4383486"/>
              <a:ext cx="454605" cy="457200"/>
              <a:chOff x="2615571" y="4393426"/>
              <a:chExt cx="454605" cy="457200"/>
            </a:xfrm>
          </p:grpSpPr>
          <p:sp>
            <p:nvSpPr>
              <p:cNvPr id="1049" name="Oval 1048">
                <a:extLst>
                  <a:ext uri="{FF2B5EF4-FFF2-40B4-BE49-F238E27FC236}">
                    <a16:creationId xmlns:a16="http://schemas.microsoft.com/office/drawing/2014/main" id="{1744BEC2-B7EC-FBCA-02AB-C31F021D1DDC}"/>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04BBC30E-4982-6919-0340-13CF33526F0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32" name="Straight Connector 1031">
              <a:extLst>
                <a:ext uri="{FF2B5EF4-FFF2-40B4-BE49-F238E27FC236}">
                  <a16:creationId xmlns:a16="http://schemas.microsoft.com/office/drawing/2014/main" id="{CCD5E7A0-EBF2-5727-5A34-9F9D93B574A7}"/>
                </a:ext>
              </a:extLst>
            </p:cNvPr>
            <p:cNvCxnSpPr>
              <a:stCxn id="1049" idx="6"/>
              <a:endCxn id="105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FB040BFC-0BB3-B47E-FF3B-A952A2B85160}"/>
                </a:ext>
              </a:extLst>
            </p:cNvPr>
            <p:cNvCxnSpPr>
              <a:cxnSpLocks/>
              <a:stCxn id="104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ECBA384-0E86-B758-F692-3BCA468AFE96}"/>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95B7C471-157B-CCF3-7B0E-65B1E37CD540}"/>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A02C03F6-8ABB-C762-94D4-4B0A7FFB6D96}"/>
                </a:ext>
              </a:extLst>
            </p:cNvPr>
            <p:cNvCxnSpPr>
              <a:cxnSpLocks/>
              <a:stCxn id="105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E7C675A-E907-A2D5-F715-3FC3537C8F8E}"/>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F635E751-5D88-6256-CB71-E851911C0C8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BDCCA21A-01DE-6CB9-46F6-33E555DD4E3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4716FF9F-E88E-4360-CDA0-54E375F68EA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83D6B38D-ABF8-F0BA-705D-148FFED5B78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Oval 1041">
              <a:extLst>
                <a:ext uri="{FF2B5EF4-FFF2-40B4-BE49-F238E27FC236}">
                  <a16:creationId xmlns:a16="http://schemas.microsoft.com/office/drawing/2014/main" id="{E33EA7B6-E388-8529-5284-91E082991BDD}"/>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3" name="Straight Connector 1042">
              <a:extLst>
                <a:ext uri="{FF2B5EF4-FFF2-40B4-BE49-F238E27FC236}">
                  <a16:creationId xmlns:a16="http://schemas.microsoft.com/office/drawing/2014/main" id="{D0FE4BE7-109F-C034-D422-94764689E2A7}"/>
                </a:ext>
              </a:extLst>
            </p:cNvPr>
            <p:cNvCxnSpPr>
              <a:stCxn id="1041" idx="4"/>
              <a:endCxn id="104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7E4447-95D1-ADAA-F3F6-EFF817E3A158}"/>
                </a:ext>
              </a:extLst>
            </p:cNvPr>
            <p:cNvCxnSpPr>
              <a:cxnSpLocks/>
              <a:stCxn id="1041" idx="0"/>
              <a:endCxn id="104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A7DF7D1A-EC4A-EC82-BCFC-76333F7CC7D0}"/>
                </a:ext>
              </a:extLst>
            </p:cNvPr>
            <p:cNvCxnSpPr>
              <a:stCxn id="104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E6C3E79-9AAD-B9E5-1ADB-41FACDE120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33907A6C-A71E-E9B0-78D0-6A377F72CDF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D0BA2F5-79D9-3B3B-6B03-105F227717F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3" name="Graphic 1052" descr="Wireless with solid fill">
            <a:extLst>
              <a:ext uri="{FF2B5EF4-FFF2-40B4-BE49-F238E27FC236}">
                <a16:creationId xmlns:a16="http://schemas.microsoft.com/office/drawing/2014/main" id="{11F55C7A-893F-902A-B93E-708CA086D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6115226" y="2159015"/>
            <a:ext cx="322586" cy="297515"/>
          </a:xfrm>
          <a:prstGeom prst="rect">
            <a:avLst/>
          </a:prstGeom>
        </p:spPr>
      </p:pic>
      <p:sp>
        <p:nvSpPr>
          <p:cNvPr id="1054" name="Oval 1053">
            <a:extLst>
              <a:ext uri="{FF2B5EF4-FFF2-40B4-BE49-F238E27FC236}">
                <a16:creationId xmlns:a16="http://schemas.microsoft.com/office/drawing/2014/main" id="{C8D3AEC5-8085-4B57-20C8-80562757A05B}"/>
              </a:ext>
            </a:extLst>
          </p:cNvPr>
          <p:cNvSpPr/>
          <p:nvPr/>
        </p:nvSpPr>
        <p:spPr>
          <a:xfrm>
            <a:off x="5541179" y="525704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055" name="Group 1054">
            <a:extLst>
              <a:ext uri="{FF2B5EF4-FFF2-40B4-BE49-F238E27FC236}">
                <a16:creationId xmlns:a16="http://schemas.microsoft.com/office/drawing/2014/main" id="{868F81EE-14E3-8648-46F5-A682355D42EB}"/>
              </a:ext>
            </a:extLst>
          </p:cNvPr>
          <p:cNvGrpSpPr>
            <a:grpSpLocks noChangeAspect="1"/>
          </p:cNvGrpSpPr>
          <p:nvPr/>
        </p:nvGrpSpPr>
        <p:grpSpPr>
          <a:xfrm>
            <a:off x="5725326" y="4756615"/>
            <a:ext cx="804417" cy="713070"/>
            <a:chOff x="1758028" y="3687481"/>
            <a:chExt cx="1312148" cy="1163145"/>
          </a:xfrm>
        </p:grpSpPr>
        <p:grpSp>
          <p:nvGrpSpPr>
            <p:cNvPr id="1056" name="Group 1055">
              <a:extLst>
                <a:ext uri="{FF2B5EF4-FFF2-40B4-BE49-F238E27FC236}">
                  <a16:creationId xmlns:a16="http://schemas.microsoft.com/office/drawing/2014/main" id="{C60DFEF6-E00E-BCE0-785B-54CC0A82D455}"/>
                </a:ext>
              </a:extLst>
            </p:cNvPr>
            <p:cNvGrpSpPr/>
            <p:nvPr/>
          </p:nvGrpSpPr>
          <p:grpSpPr>
            <a:xfrm>
              <a:off x="2615571" y="4393426"/>
              <a:ext cx="454605" cy="457200"/>
              <a:chOff x="2615571" y="4393426"/>
              <a:chExt cx="454605" cy="457200"/>
            </a:xfrm>
          </p:grpSpPr>
          <p:sp>
            <p:nvSpPr>
              <p:cNvPr id="1077" name="Oval 1076">
                <a:extLst>
                  <a:ext uri="{FF2B5EF4-FFF2-40B4-BE49-F238E27FC236}">
                    <a16:creationId xmlns:a16="http://schemas.microsoft.com/office/drawing/2014/main" id="{3C6B5C4C-CE0C-FB71-4B43-8900E3796390}"/>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D82BD67E-D774-68F4-FFA6-BFC6FCD3E32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7" name="Group 1056">
              <a:extLst>
                <a:ext uri="{FF2B5EF4-FFF2-40B4-BE49-F238E27FC236}">
                  <a16:creationId xmlns:a16="http://schemas.microsoft.com/office/drawing/2014/main" id="{09628D6B-2AC9-B302-0693-B405C34AE888}"/>
                </a:ext>
              </a:extLst>
            </p:cNvPr>
            <p:cNvGrpSpPr/>
            <p:nvPr/>
          </p:nvGrpSpPr>
          <p:grpSpPr>
            <a:xfrm>
              <a:off x="1758028" y="4383486"/>
              <a:ext cx="454605" cy="457200"/>
              <a:chOff x="2615571" y="4393426"/>
              <a:chExt cx="454605" cy="457200"/>
            </a:xfrm>
          </p:grpSpPr>
          <p:sp>
            <p:nvSpPr>
              <p:cNvPr id="1075" name="Oval 1074">
                <a:extLst>
                  <a:ext uri="{FF2B5EF4-FFF2-40B4-BE49-F238E27FC236}">
                    <a16:creationId xmlns:a16="http://schemas.microsoft.com/office/drawing/2014/main" id="{5C3D0546-94CD-C0BB-3CB9-25E290CA3D5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8286C0AB-CB38-DBED-F481-D8C67B1FE72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8" name="Straight Connector 1057">
              <a:extLst>
                <a:ext uri="{FF2B5EF4-FFF2-40B4-BE49-F238E27FC236}">
                  <a16:creationId xmlns:a16="http://schemas.microsoft.com/office/drawing/2014/main" id="{BA7DEE37-A7A2-DF41-566C-C0543FAD532A}"/>
                </a:ext>
              </a:extLst>
            </p:cNvPr>
            <p:cNvCxnSpPr>
              <a:stCxn id="1075" idx="6"/>
              <a:endCxn id="1077"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F037AE3A-B90B-8DD1-0FF2-0BC0D1A328FA}"/>
                </a:ext>
              </a:extLst>
            </p:cNvPr>
            <p:cNvCxnSpPr>
              <a:cxnSpLocks/>
              <a:stCxn id="107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556DC607-312F-167C-FBBE-CB49E0262DB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9B483D02-8971-E1B0-CD57-B58FC1678738}"/>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3A8842BF-3C8E-A56C-B2D3-74C4116DCD9C}"/>
                </a:ext>
              </a:extLst>
            </p:cNvPr>
            <p:cNvCxnSpPr>
              <a:cxnSpLocks/>
              <a:stCxn id="1077"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A9F92AC2-725F-4D5F-60CD-C08E6B98784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4B611080-DA71-2AB7-FE2C-3FBF831CD8C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5C43F9F0-A614-933B-D2CB-5DAC04510749}"/>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1B095185-9D98-9BF0-CF8F-4A8805EE043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7" name="Oval 1066">
              <a:extLst>
                <a:ext uri="{FF2B5EF4-FFF2-40B4-BE49-F238E27FC236}">
                  <a16:creationId xmlns:a16="http://schemas.microsoft.com/office/drawing/2014/main" id="{3C75D588-6C96-CD18-3388-5CE5C908A968}"/>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8" name="Oval 1067">
              <a:extLst>
                <a:ext uri="{FF2B5EF4-FFF2-40B4-BE49-F238E27FC236}">
                  <a16:creationId xmlns:a16="http://schemas.microsoft.com/office/drawing/2014/main" id="{6EB75E29-00A3-4027-0D30-011CB288195B}"/>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9" name="Straight Connector 1068">
              <a:extLst>
                <a:ext uri="{FF2B5EF4-FFF2-40B4-BE49-F238E27FC236}">
                  <a16:creationId xmlns:a16="http://schemas.microsoft.com/office/drawing/2014/main" id="{7582214F-DCA1-10CB-16C2-DD89F0507290}"/>
                </a:ext>
              </a:extLst>
            </p:cNvPr>
            <p:cNvCxnSpPr>
              <a:stCxn id="1067" idx="4"/>
              <a:endCxn id="1068"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BEB934E3-F1D3-5850-7BFB-B557EB43961C}"/>
                </a:ext>
              </a:extLst>
            </p:cNvPr>
            <p:cNvCxnSpPr>
              <a:cxnSpLocks/>
              <a:stCxn id="1067" idx="0"/>
              <a:endCxn id="1068"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2CEB98E5-8AAC-15A2-6DCB-0CD17EF9065E}"/>
                </a:ext>
              </a:extLst>
            </p:cNvPr>
            <p:cNvCxnSpPr>
              <a:stCxn id="1068"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28EEEAD7-3BE3-9DA8-1EB3-26A3A51849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C71426E2-3222-021E-2A1F-97750DD067DB}"/>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83177EE0-6566-A9A2-FAFB-6429B96121A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79" name="Graphic 1078" descr="Wireless with solid fill">
            <a:extLst>
              <a:ext uri="{FF2B5EF4-FFF2-40B4-BE49-F238E27FC236}">
                <a16:creationId xmlns:a16="http://schemas.microsoft.com/office/drawing/2014/main" id="{EAD68B91-92B6-13D0-9043-A7A7FC045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5903567" y="4383938"/>
            <a:ext cx="322586" cy="297515"/>
          </a:xfrm>
          <a:prstGeom prst="rect">
            <a:avLst/>
          </a:prstGeom>
        </p:spPr>
      </p:pic>
      <p:sp>
        <p:nvSpPr>
          <p:cNvPr id="1080" name="TextBox 1079">
            <a:extLst>
              <a:ext uri="{FF2B5EF4-FFF2-40B4-BE49-F238E27FC236}">
                <a16:creationId xmlns:a16="http://schemas.microsoft.com/office/drawing/2014/main" id="{3A64491C-3F65-A77E-988D-D60BA862F5D8}"/>
              </a:ext>
            </a:extLst>
          </p:cNvPr>
          <p:cNvSpPr txBox="1"/>
          <p:nvPr/>
        </p:nvSpPr>
        <p:spPr>
          <a:xfrm>
            <a:off x="1186435" y="1768882"/>
            <a:ext cx="1043876" cy="646331"/>
          </a:xfrm>
          <a:prstGeom prst="rect">
            <a:avLst/>
          </a:prstGeom>
          <a:noFill/>
        </p:spPr>
        <p:txBody>
          <a:bodyPr wrap="none" rtlCol="0">
            <a:spAutoFit/>
          </a:bodyPr>
          <a:lstStyle/>
          <a:p>
            <a:pPr algn="ctr"/>
            <a:r>
              <a:rPr lang="en-US" dirty="0"/>
              <a:t>URA</a:t>
            </a:r>
          </a:p>
          <a:p>
            <a:pPr algn="ctr"/>
            <a:r>
              <a:rPr lang="en-US" dirty="0"/>
              <a:t>Antenna</a:t>
            </a:r>
          </a:p>
        </p:txBody>
      </p:sp>
      <p:sp>
        <p:nvSpPr>
          <p:cNvPr id="1081" name="Arc 1080">
            <a:extLst>
              <a:ext uri="{FF2B5EF4-FFF2-40B4-BE49-F238E27FC236}">
                <a16:creationId xmlns:a16="http://schemas.microsoft.com/office/drawing/2014/main" id="{7FEFFC85-C9F8-CB86-C795-A096A39AF375}"/>
              </a:ext>
            </a:extLst>
          </p:cNvPr>
          <p:cNvSpPr/>
          <p:nvPr/>
        </p:nvSpPr>
        <p:spPr>
          <a:xfrm>
            <a:off x="2077087" y="2903646"/>
            <a:ext cx="537745" cy="494571"/>
          </a:xfrm>
          <a:prstGeom prst="arc">
            <a:avLst>
              <a:gd name="adj1" fmla="val 10969992"/>
              <a:gd name="adj2" fmla="val 17327058"/>
            </a:avLst>
          </a:prstGeom>
          <a:ln w="158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2" name="Group 1081">
            <a:extLst>
              <a:ext uri="{FF2B5EF4-FFF2-40B4-BE49-F238E27FC236}">
                <a16:creationId xmlns:a16="http://schemas.microsoft.com/office/drawing/2014/main" id="{DCC8EE85-5A88-B9F3-CDEB-E2BDA6ADAF16}"/>
              </a:ext>
            </a:extLst>
          </p:cNvPr>
          <p:cNvGrpSpPr/>
          <p:nvPr/>
        </p:nvGrpSpPr>
        <p:grpSpPr>
          <a:xfrm>
            <a:off x="2478610" y="1504577"/>
            <a:ext cx="1378238" cy="1430728"/>
            <a:chOff x="1851871" y="1287138"/>
            <a:chExt cx="1378238" cy="1430728"/>
          </a:xfrm>
        </p:grpSpPr>
        <p:grpSp>
          <p:nvGrpSpPr>
            <p:cNvPr id="1083" name="Group 1082">
              <a:extLst>
                <a:ext uri="{FF2B5EF4-FFF2-40B4-BE49-F238E27FC236}">
                  <a16:creationId xmlns:a16="http://schemas.microsoft.com/office/drawing/2014/main" id="{8C6F3743-39E0-0DEF-ACF1-27A54A258330}"/>
                </a:ext>
              </a:extLst>
            </p:cNvPr>
            <p:cNvGrpSpPr/>
            <p:nvPr/>
          </p:nvGrpSpPr>
          <p:grpSpPr>
            <a:xfrm>
              <a:off x="1871922" y="1287138"/>
              <a:ext cx="108640" cy="146399"/>
              <a:chOff x="1844231" y="869163"/>
              <a:chExt cx="108640" cy="146399"/>
            </a:xfrm>
          </p:grpSpPr>
          <p:cxnSp>
            <p:nvCxnSpPr>
              <p:cNvPr id="1144" name="Straight Connector 1143">
                <a:extLst>
                  <a:ext uri="{FF2B5EF4-FFF2-40B4-BE49-F238E27FC236}">
                    <a16:creationId xmlns:a16="http://schemas.microsoft.com/office/drawing/2014/main" id="{4A046797-6507-8528-655D-554C7FA3DE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2AA8DE21-DDBB-C309-1631-1D5386437B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D16B36F2-5841-C5E3-B2BB-4148644F87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4" name="Group 1083">
              <a:extLst>
                <a:ext uri="{FF2B5EF4-FFF2-40B4-BE49-F238E27FC236}">
                  <a16:creationId xmlns:a16="http://schemas.microsoft.com/office/drawing/2014/main" id="{2CF0F7FC-0391-52C9-9E42-38B06BA4FF4B}"/>
                </a:ext>
              </a:extLst>
            </p:cNvPr>
            <p:cNvGrpSpPr/>
            <p:nvPr/>
          </p:nvGrpSpPr>
          <p:grpSpPr>
            <a:xfrm>
              <a:off x="1851871" y="1716303"/>
              <a:ext cx="108640" cy="146399"/>
              <a:chOff x="1844231" y="869163"/>
              <a:chExt cx="108640" cy="146399"/>
            </a:xfrm>
          </p:grpSpPr>
          <p:cxnSp>
            <p:nvCxnSpPr>
              <p:cNvPr id="1141" name="Straight Connector 1140">
                <a:extLst>
                  <a:ext uri="{FF2B5EF4-FFF2-40B4-BE49-F238E27FC236}">
                    <a16:creationId xmlns:a16="http://schemas.microsoft.com/office/drawing/2014/main" id="{1345C55C-3FF1-6456-4DFE-8021150B9E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7D4DA3A2-5B70-5327-275A-06E67C94CBF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D3033733-8B57-5301-764D-7731DECD3AB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1DABD72B-94F8-7B3B-611C-089B6F5BF264}"/>
                </a:ext>
              </a:extLst>
            </p:cNvPr>
            <p:cNvGrpSpPr/>
            <p:nvPr/>
          </p:nvGrpSpPr>
          <p:grpSpPr>
            <a:xfrm>
              <a:off x="1858742" y="2138974"/>
              <a:ext cx="108640" cy="146399"/>
              <a:chOff x="1844231" y="869163"/>
              <a:chExt cx="108640" cy="146399"/>
            </a:xfrm>
          </p:grpSpPr>
          <p:cxnSp>
            <p:nvCxnSpPr>
              <p:cNvPr id="1138" name="Straight Connector 1137">
                <a:extLst>
                  <a:ext uri="{FF2B5EF4-FFF2-40B4-BE49-F238E27FC236}">
                    <a16:creationId xmlns:a16="http://schemas.microsoft.com/office/drawing/2014/main" id="{6F094134-B4D6-E09E-45A2-B0D98FC627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D4E00199-CB18-715D-384A-8D145CA660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5C1F38A-33EC-4EA5-53EF-36831F8C51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8F98889F-5A2E-AFE2-B33A-790C1718BFFB}"/>
                </a:ext>
              </a:extLst>
            </p:cNvPr>
            <p:cNvGrpSpPr/>
            <p:nvPr/>
          </p:nvGrpSpPr>
          <p:grpSpPr>
            <a:xfrm>
              <a:off x="1858742" y="2571204"/>
              <a:ext cx="108640" cy="146399"/>
              <a:chOff x="1844231" y="869163"/>
              <a:chExt cx="108640" cy="146399"/>
            </a:xfrm>
          </p:grpSpPr>
          <p:cxnSp>
            <p:nvCxnSpPr>
              <p:cNvPr id="1135" name="Straight Connector 1134">
                <a:extLst>
                  <a:ext uri="{FF2B5EF4-FFF2-40B4-BE49-F238E27FC236}">
                    <a16:creationId xmlns:a16="http://schemas.microsoft.com/office/drawing/2014/main" id="{A3213ED9-7001-27D9-1CCE-96F03F275D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0A49DA2-629E-28BF-BFC2-5F3FB870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D1544644-2799-58F4-E12F-96EA634225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7" name="Group 1086">
              <a:extLst>
                <a:ext uri="{FF2B5EF4-FFF2-40B4-BE49-F238E27FC236}">
                  <a16:creationId xmlns:a16="http://schemas.microsoft.com/office/drawing/2014/main" id="{99913448-50BB-EB12-7C12-A35F8085458C}"/>
                </a:ext>
              </a:extLst>
            </p:cNvPr>
            <p:cNvGrpSpPr/>
            <p:nvPr/>
          </p:nvGrpSpPr>
          <p:grpSpPr>
            <a:xfrm>
              <a:off x="2279675" y="1290378"/>
              <a:ext cx="108640" cy="146399"/>
              <a:chOff x="1844231" y="869163"/>
              <a:chExt cx="108640" cy="146399"/>
            </a:xfrm>
          </p:grpSpPr>
          <p:cxnSp>
            <p:nvCxnSpPr>
              <p:cNvPr id="1132" name="Straight Connector 1131">
                <a:extLst>
                  <a:ext uri="{FF2B5EF4-FFF2-40B4-BE49-F238E27FC236}">
                    <a16:creationId xmlns:a16="http://schemas.microsoft.com/office/drawing/2014/main" id="{ED687D05-E810-14CD-67FA-DBA4B4957F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0BF1B266-AA40-8E4E-66AB-BB27787158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913FD64F-3DA6-FAEE-781A-30436C542AB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8" name="Group 1087">
              <a:extLst>
                <a:ext uri="{FF2B5EF4-FFF2-40B4-BE49-F238E27FC236}">
                  <a16:creationId xmlns:a16="http://schemas.microsoft.com/office/drawing/2014/main" id="{E217B941-21FB-07E3-32B0-4D9B149B253B}"/>
                </a:ext>
              </a:extLst>
            </p:cNvPr>
            <p:cNvGrpSpPr/>
            <p:nvPr/>
          </p:nvGrpSpPr>
          <p:grpSpPr>
            <a:xfrm>
              <a:off x="2274432" y="1710028"/>
              <a:ext cx="108640" cy="146399"/>
              <a:chOff x="1844231" y="869163"/>
              <a:chExt cx="108640" cy="146399"/>
            </a:xfrm>
          </p:grpSpPr>
          <p:cxnSp>
            <p:nvCxnSpPr>
              <p:cNvPr id="1129" name="Straight Connector 1128">
                <a:extLst>
                  <a:ext uri="{FF2B5EF4-FFF2-40B4-BE49-F238E27FC236}">
                    <a16:creationId xmlns:a16="http://schemas.microsoft.com/office/drawing/2014/main" id="{636E7E7E-A2D3-6E15-C97E-EFE23FF298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F097A83-A023-32E7-11B2-04D6EF8CF0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58F9925-E69A-7FDB-54D5-D5E90E76A2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9" name="Group 1088">
              <a:extLst>
                <a:ext uri="{FF2B5EF4-FFF2-40B4-BE49-F238E27FC236}">
                  <a16:creationId xmlns:a16="http://schemas.microsoft.com/office/drawing/2014/main" id="{9139CEF4-6109-84FE-2A70-5F30E06FF24C}"/>
                </a:ext>
              </a:extLst>
            </p:cNvPr>
            <p:cNvGrpSpPr/>
            <p:nvPr/>
          </p:nvGrpSpPr>
          <p:grpSpPr>
            <a:xfrm>
              <a:off x="2272598" y="2132570"/>
              <a:ext cx="108640" cy="146399"/>
              <a:chOff x="1844231" y="869163"/>
              <a:chExt cx="108640" cy="146399"/>
            </a:xfrm>
          </p:grpSpPr>
          <p:cxnSp>
            <p:nvCxnSpPr>
              <p:cNvPr id="1126" name="Straight Connector 1125">
                <a:extLst>
                  <a:ext uri="{FF2B5EF4-FFF2-40B4-BE49-F238E27FC236}">
                    <a16:creationId xmlns:a16="http://schemas.microsoft.com/office/drawing/2014/main" id="{633C352E-8664-BAC1-E565-67478AE885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E89A795D-2E0B-A164-65C2-204647522F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7D401015-F830-C48B-8B00-039D4EE96A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0" name="Group 1089">
              <a:extLst>
                <a:ext uri="{FF2B5EF4-FFF2-40B4-BE49-F238E27FC236}">
                  <a16:creationId xmlns:a16="http://schemas.microsoft.com/office/drawing/2014/main" id="{360CFC84-7714-7EDF-792E-82DA7977B9F0}"/>
                </a:ext>
              </a:extLst>
            </p:cNvPr>
            <p:cNvGrpSpPr/>
            <p:nvPr/>
          </p:nvGrpSpPr>
          <p:grpSpPr>
            <a:xfrm>
              <a:off x="2279055" y="2571467"/>
              <a:ext cx="108640" cy="146399"/>
              <a:chOff x="1844231" y="869163"/>
              <a:chExt cx="108640" cy="146399"/>
            </a:xfrm>
          </p:grpSpPr>
          <p:cxnSp>
            <p:nvCxnSpPr>
              <p:cNvPr id="1123" name="Straight Connector 1122">
                <a:extLst>
                  <a:ext uri="{FF2B5EF4-FFF2-40B4-BE49-F238E27FC236}">
                    <a16:creationId xmlns:a16="http://schemas.microsoft.com/office/drawing/2014/main" id="{9B317F74-4EDD-0418-7620-32E29D2023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6F5E5380-571B-1D99-958D-40E37B9C39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1ED65BA0-67F6-6645-7A19-ECA68B4A02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1" name="Group 1090">
              <a:extLst>
                <a:ext uri="{FF2B5EF4-FFF2-40B4-BE49-F238E27FC236}">
                  <a16:creationId xmlns:a16="http://schemas.microsoft.com/office/drawing/2014/main" id="{F1FAB314-AA95-856C-58E0-B49D4B682425}"/>
                </a:ext>
              </a:extLst>
            </p:cNvPr>
            <p:cNvGrpSpPr/>
            <p:nvPr/>
          </p:nvGrpSpPr>
          <p:grpSpPr>
            <a:xfrm>
              <a:off x="2713716" y="1287138"/>
              <a:ext cx="108640" cy="146399"/>
              <a:chOff x="1844231" y="869163"/>
              <a:chExt cx="108640" cy="146399"/>
            </a:xfrm>
          </p:grpSpPr>
          <p:cxnSp>
            <p:nvCxnSpPr>
              <p:cNvPr id="1120" name="Straight Connector 1119">
                <a:extLst>
                  <a:ext uri="{FF2B5EF4-FFF2-40B4-BE49-F238E27FC236}">
                    <a16:creationId xmlns:a16="http://schemas.microsoft.com/office/drawing/2014/main" id="{2CDBA21E-473B-A70F-F2FF-7BF43D7BE0B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8C32A49A-8D5B-5F01-CD2F-3575E3C56F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id="{A4A39771-7EE9-861D-7FC1-B5BE5271FB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2" name="Group 1091">
              <a:extLst>
                <a:ext uri="{FF2B5EF4-FFF2-40B4-BE49-F238E27FC236}">
                  <a16:creationId xmlns:a16="http://schemas.microsoft.com/office/drawing/2014/main" id="{3236EF47-D3C8-3397-7016-6BAC0DABF644}"/>
                </a:ext>
              </a:extLst>
            </p:cNvPr>
            <p:cNvGrpSpPr/>
            <p:nvPr/>
          </p:nvGrpSpPr>
          <p:grpSpPr>
            <a:xfrm>
              <a:off x="2693665" y="1716303"/>
              <a:ext cx="108640" cy="146399"/>
              <a:chOff x="1844231" y="869163"/>
              <a:chExt cx="108640" cy="146399"/>
            </a:xfrm>
          </p:grpSpPr>
          <p:cxnSp>
            <p:nvCxnSpPr>
              <p:cNvPr id="1117" name="Straight Connector 1116">
                <a:extLst>
                  <a:ext uri="{FF2B5EF4-FFF2-40B4-BE49-F238E27FC236}">
                    <a16:creationId xmlns:a16="http://schemas.microsoft.com/office/drawing/2014/main" id="{58218681-456E-155F-8DBA-0F0BBAD9A1F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D760D31-2A35-7608-BDCD-DA9D9350D2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E2102ECC-23B1-418A-7629-FC34D97F0B4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3" name="Group 1092">
              <a:extLst>
                <a:ext uri="{FF2B5EF4-FFF2-40B4-BE49-F238E27FC236}">
                  <a16:creationId xmlns:a16="http://schemas.microsoft.com/office/drawing/2014/main" id="{E34EFB9A-0F8C-5528-154D-1BD584F02588}"/>
                </a:ext>
              </a:extLst>
            </p:cNvPr>
            <p:cNvGrpSpPr/>
            <p:nvPr/>
          </p:nvGrpSpPr>
          <p:grpSpPr>
            <a:xfrm>
              <a:off x="2700536" y="2138974"/>
              <a:ext cx="108640" cy="146399"/>
              <a:chOff x="1844231" y="869163"/>
              <a:chExt cx="108640" cy="146399"/>
            </a:xfrm>
          </p:grpSpPr>
          <p:cxnSp>
            <p:nvCxnSpPr>
              <p:cNvPr id="1114" name="Straight Connector 1113">
                <a:extLst>
                  <a:ext uri="{FF2B5EF4-FFF2-40B4-BE49-F238E27FC236}">
                    <a16:creationId xmlns:a16="http://schemas.microsoft.com/office/drawing/2014/main" id="{D226A840-1BF5-9A00-C79C-C5AEE964D9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FA6DE6F4-4B7B-B14E-7440-95CA0D2766A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9E275D42-618A-FA79-E3E6-FACB35A3A5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C1BA61B9-246A-6429-ABE5-BAD9C0E828DA}"/>
                </a:ext>
              </a:extLst>
            </p:cNvPr>
            <p:cNvGrpSpPr/>
            <p:nvPr/>
          </p:nvGrpSpPr>
          <p:grpSpPr>
            <a:xfrm>
              <a:off x="2700536" y="2571204"/>
              <a:ext cx="108640" cy="146399"/>
              <a:chOff x="1844231" y="869163"/>
              <a:chExt cx="108640" cy="146399"/>
            </a:xfrm>
          </p:grpSpPr>
          <p:cxnSp>
            <p:nvCxnSpPr>
              <p:cNvPr id="1111" name="Straight Connector 1110">
                <a:extLst>
                  <a:ext uri="{FF2B5EF4-FFF2-40B4-BE49-F238E27FC236}">
                    <a16:creationId xmlns:a16="http://schemas.microsoft.com/office/drawing/2014/main" id="{5B9B49A9-70BB-C532-31BA-9E925789AD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B910EC60-CDEB-2881-C68D-02D875C843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FA721F19-E2D7-2BD4-3151-64F3AC9EF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5" name="Group 1094">
              <a:extLst>
                <a:ext uri="{FF2B5EF4-FFF2-40B4-BE49-F238E27FC236}">
                  <a16:creationId xmlns:a16="http://schemas.microsoft.com/office/drawing/2014/main" id="{7E377E1F-565D-3EBA-C89C-DDC95558BACF}"/>
                </a:ext>
              </a:extLst>
            </p:cNvPr>
            <p:cNvGrpSpPr/>
            <p:nvPr/>
          </p:nvGrpSpPr>
          <p:grpSpPr>
            <a:xfrm>
              <a:off x="3121469" y="1290378"/>
              <a:ext cx="108640" cy="146399"/>
              <a:chOff x="1844231" y="869163"/>
              <a:chExt cx="108640" cy="146399"/>
            </a:xfrm>
          </p:grpSpPr>
          <p:cxnSp>
            <p:nvCxnSpPr>
              <p:cNvPr id="1108" name="Straight Connector 1107">
                <a:extLst>
                  <a:ext uri="{FF2B5EF4-FFF2-40B4-BE49-F238E27FC236}">
                    <a16:creationId xmlns:a16="http://schemas.microsoft.com/office/drawing/2014/main" id="{7AA1E313-C240-031F-0533-CE230C89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1B35BC14-C3EC-45AB-71D6-A0A3425723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5CAC6E72-381D-C00D-C56E-3F3B6E09DF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6" name="Group 1095">
              <a:extLst>
                <a:ext uri="{FF2B5EF4-FFF2-40B4-BE49-F238E27FC236}">
                  <a16:creationId xmlns:a16="http://schemas.microsoft.com/office/drawing/2014/main" id="{61992F09-690B-BB48-777F-172E250DEA9A}"/>
                </a:ext>
              </a:extLst>
            </p:cNvPr>
            <p:cNvGrpSpPr/>
            <p:nvPr/>
          </p:nvGrpSpPr>
          <p:grpSpPr>
            <a:xfrm>
              <a:off x="3116226" y="1710028"/>
              <a:ext cx="108640" cy="146399"/>
              <a:chOff x="1844231" y="869163"/>
              <a:chExt cx="108640" cy="146399"/>
            </a:xfrm>
          </p:grpSpPr>
          <p:cxnSp>
            <p:nvCxnSpPr>
              <p:cNvPr id="1105" name="Straight Connector 1104">
                <a:extLst>
                  <a:ext uri="{FF2B5EF4-FFF2-40B4-BE49-F238E27FC236}">
                    <a16:creationId xmlns:a16="http://schemas.microsoft.com/office/drawing/2014/main" id="{A548C2E0-4D96-61D8-A821-92BA8E03C3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C97B8F18-2B47-5DB6-06AE-5B5A00821B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20AF3490-F63F-00B8-CAB5-710909964E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7" name="Group 1096">
              <a:extLst>
                <a:ext uri="{FF2B5EF4-FFF2-40B4-BE49-F238E27FC236}">
                  <a16:creationId xmlns:a16="http://schemas.microsoft.com/office/drawing/2014/main" id="{D7DAA7E6-202B-1061-0CFC-106ACFB9FD49}"/>
                </a:ext>
              </a:extLst>
            </p:cNvPr>
            <p:cNvGrpSpPr/>
            <p:nvPr/>
          </p:nvGrpSpPr>
          <p:grpSpPr>
            <a:xfrm>
              <a:off x="3114392" y="2132570"/>
              <a:ext cx="108640" cy="146399"/>
              <a:chOff x="1844231" y="869163"/>
              <a:chExt cx="108640" cy="146399"/>
            </a:xfrm>
          </p:grpSpPr>
          <p:cxnSp>
            <p:nvCxnSpPr>
              <p:cNvPr id="1102" name="Straight Connector 1101">
                <a:extLst>
                  <a:ext uri="{FF2B5EF4-FFF2-40B4-BE49-F238E27FC236}">
                    <a16:creationId xmlns:a16="http://schemas.microsoft.com/office/drawing/2014/main" id="{4AB45278-CA3C-0D8E-408D-6EACAFE015A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44C1A08-83F1-6551-5983-F60B6C63B3A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171EAE85-4D2E-5F0E-2AC9-83754F7F66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8" name="Group 1097">
              <a:extLst>
                <a:ext uri="{FF2B5EF4-FFF2-40B4-BE49-F238E27FC236}">
                  <a16:creationId xmlns:a16="http://schemas.microsoft.com/office/drawing/2014/main" id="{8A6A5D1C-15F3-B07C-51A6-C84F3CDF159B}"/>
                </a:ext>
              </a:extLst>
            </p:cNvPr>
            <p:cNvGrpSpPr/>
            <p:nvPr/>
          </p:nvGrpSpPr>
          <p:grpSpPr>
            <a:xfrm>
              <a:off x="3120849" y="2571467"/>
              <a:ext cx="108640" cy="146399"/>
              <a:chOff x="1844231" y="869163"/>
              <a:chExt cx="108640" cy="146399"/>
            </a:xfrm>
          </p:grpSpPr>
          <p:cxnSp>
            <p:nvCxnSpPr>
              <p:cNvPr id="1099" name="Straight Connector 1098">
                <a:extLst>
                  <a:ext uri="{FF2B5EF4-FFF2-40B4-BE49-F238E27FC236}">
                    <a16:creationId xmlns:a16="http://schemas.microsoft.com/office/drawing/2014/main" id="{76BB4C33-EA8D-81D9-9B68-8069D9880E3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EDF8E8F-9121-581A-6C05-0F0BDFF993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AE3C31C0-BE16-27B3-B487-B43E456D0E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86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851F-A2BE-5302-D57B-94DBE19DD8DC}"/>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E69A04FC-A031-B3B3-5A0A-445E261701D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57A840E1-C9C7-8F26-12CB-8552F2C297EF}"/>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3F1BC268-AD64-8370-2FA9-8ACFEB78E28B}"/>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E0364763-7097-446F-881D-E635593D6F70}"/>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30</a:t>
            </a:fld>
            <a:endParaRPr lang="en-GB" sz="1600" noProof="0" dirty="0"/>
          </a:p>
        </p:txBody>
      </p:sp>
      <p:grpSp>
        <p:nvGrpSpPr>
          <p:cNvPr id="89" name="Group 88">
            <a:extLst>
              <a:ext uri="{FF2B5EF4-FFF2-40B4-BE49-F238E27FC236}">
                <a16:creationId xmlns:a16="http://schemas.microsoft.com/office/drawing/2014/main" id="{EBA62263-EC8F-76E0-BD33-A06A8DC5B97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DA953A-3DCB-EEF7-55F7-DFECD1F611D0}"/>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A90B9-3EB8-FBA5-8117-95FD314DDBEE}"/>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02A0340-0702-DDFD-D918-C949D9F3D56A}"/>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25FF4A-CAC2-EE82-340C-45835A8CC638}"/>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5E6828-360E-04CD-BA51-F2F0F668E483}"/>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045E6828-360E-04CD-BA51-F2F0F668E483}"/>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9C5537-0B8F-545A-ABA0-B593F32DAA38}"/>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2E9C5537-0B8F-545A-ABA0-B593F32DAA38}"/>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D6FDE177-E354-1210-C0B5-4DC4FC025E3B}"/>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712DE-287F-7E8F-7F81-D2D98AD880FB}"/>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F8AA0-F0A4-F2E0-78B5-166969C8062E}"/>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00A846-AF0D-C1C4-E351-BC236E74A770}"/>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4F4F13-0EA9-7802-5D89-3B7790F117D1}"/>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41E4B7-D501-A40C-D5AA-1C624F4375ED}"/>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85143-F242-1850-BC30-A1BCB12E0D27}"/>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2EA3E6-3E99-374E-E9A2-0D81040D42DA}"/>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98DF4F-832C-DA32-5A23-ECC88795A37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A998DF4F-832C-DA32-5A23-ECC88795A37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0BEFEBB2-A342-7801-1E4B-77E8D80BA081}"/>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C1C2FA4C-1B46-5992-E214-BB04A5F1CBFC}"/>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13BACD-5EFD-3195-3DB4-7B8F0DD909AC}"/>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2C987C9-B873-A37A-92B0-055CE0C578CF}"/>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DFF469-B4A4-86D7-B13A-295C56B02109}"/>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DB43D1-C905-0643-BDD7-82AD48244391}"/>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8EDB43D1-C905-0643-BDD7-82AD48244391}"/>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36C67B-14D8-C388-3A4E-2C1C46C6AFBC}"/>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D636C67B-14D8-C388-3A4E-2C1C46C6AFBC}"/>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7BC3282-0E0E-8196-A350-2003F79F3D69}"/>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597610-5DE2-F44A-527D-1E4932CCC24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3BADB9-92D0-7E42-3694-020928AEAC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843AAF-69F5-7107-1607-954C5776F45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15938-9022-D06C-BEC0-25F4A7B68BE2}"/>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9EBD4-BD5B-2F8A-1B80-E2EFF4977716}"/>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C7BDF7F-DC0F-E1EF-A568-32F0BD0BB7CF}"/>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239DFC-3E48-67D9-43CF-044980996DC1}"/>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EAC1761-B2FC-9C16-091F-9F27339152F4}"/>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406B8ED-F612-7BEB-5A5F-F33CFF4DCE52}"/>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0406B8ED-F612-7BEB-5A5F-F33CFF4DCE52}"/>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E5C267FA-CE3A-78CD-4541-FF8593D52FC8}"/>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C19EAA-721D-5B3D-B95E-22DE55E2F72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5F5B26F-6078-CD00-AD05-E482DA4CE074}"/>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7C7F26-5545-BC76-1406-BAF055BFF8A2}"/>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5CEB5A-A2DE-B1EE-2AF8-BC50C5473191}"/>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A25CEB5A-A2DE-B1EE-2AF8-BC50C547319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BDB5A-6A59-18FF-3BCE-69CDBC0DAF61}"/>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7CFBDB5A-6A59-18FF-3BCE-69CDBC0DAF61}"/>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3BC6684-1EC9-7251-1650-6D5507F7EEC1}"/>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1ADEE8-3E62-4AE6-A202-299EC3EA4201}"/>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8F74E8-DAA2-E146-8CC1-FB508DABCF48}"/>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37E34F-2134-349D-9127-FD477D31833C}"/>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6AC510-7C3E-71BA-45D9-B9427F4D419B}"/>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ADE149-E0DE-74FC-6A78-DA4123DD0D2B}"/>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C42798-1B83-8CC8-5D85-84C1ABDE36C4}"/>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1C3F9-8BBF-4A45-FFAA-247E7C51C16F}"/>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0521BE-E6F5-DB19-B7BD-EFE710886263}"/>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111AB9-8451-62E2-EDDF-A45E4FE8B16B}"/>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6111AB9-8451-62E2-EDDF-A45E4FE8B16B}"/>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09FE6F4-8E0C-59E9-A665-CE61FC9E1E48}"/>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9686F2-E74C-3453-2BB0-0FC75CADBA0E}"/>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839686F2-E74C-3453-2BB0-0FC75CADBA0E}"/>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4AD0881-FDCE-027A-AD03-3F0B6DDCAE4D}"/>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535EA5A-D3F9-9167-D1CD-5B03EFDD1096}"/>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A535EA5A-D3F9-9167-D1CD-5B03EFDD1096}"/>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0EC7A0AF-4DA9-F39B-E7BD-85EA0C9C1ACD}"/>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C3EB33D-3D27-D150-8320-E4A8F9E05631}"/>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538587-A2A8-F7EB-E665-3389170338E0}"/>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7E0025B-71A3-3997-AEA1-92A0A8CCBBEF}"/>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B7E0025B-71A3-3997-AEA1-92A0A8CCBBEF}"/>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473D752-8874-9D46-2310-D650834D1A55}"/>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0473D752-8874-9D46-2310-D650834D1A55}"/>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71E30EF-99D4-741D-9969-143A4C3AE920}"/>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7564D02-0341-A19E-0426-00B602A0CA5A}"/>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3A1FD6AF-FD32-B204-4BEC-EAECE66BC3F8}"/>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8F1016-52F6-B999-B970-BE8B3DF6BFEF}"/>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4706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31</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32</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33</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34</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35</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36</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37</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38</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39</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072E-9FBF-A06E-C8B2-C609E76F19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7C676-2223-0B86-43A0-104058EB93E2}"/>
              </a:ext>
            </a:extLst>
          </p:cNvPr>
          <p:cNvSpPr>
            <a:spLocks noGrp="1"/>
          </p:cNvSpPr>
          <p:nvPr>
            <p:ph type="sldNum" idx="3"/>
          </p:nvPr>
        </p:nvSpPr>
        <p:spPr/>
        <p:txBody>
          <a:bodyPr/>
          <a:lstStyle/>
          <a:p>
            <a:fld id="{C932A77E-96FA-4D0D-9FF9-7EEFED12E590}" type="slidenum">
              <a:rPr lang="en-GB" noProof="0" smtClean="0"/>
              <a:t>4</a:t>
            </a:fld>
            <a:endParaRPr lang="en-GB" noProof="0" dirty="0"/>
          </a:p>
        </p:txBody>
      </p:sp>
      <p:sp>
        <p:nvSpPr>
          <p:cNvPr id="5" name="TextBox 4">
            <a:extLst>
              <a:ext uri="{FF2B5EF4-FFF2-40B4-BE49-F238E27FC236}">
                <a16:creationId xmlns:a16="http://schemas.microsoft.com/office/drawing/2014/main" id="{B505F528-EC4D-9D84-F19E-10C61E093F3D}"/>
              </a:ext>
            </a:extLst>
          </p:cNvPr>
          <p:cNvSpPr txBox="1"/>
          <p:nvPr/>
        </p:nvSpPr>
        <p:spPr>
          <a:xfrm>
            <a:off x="6371967" y="5971799"/>
            <a:ext cx="4750777" cy="769441"/>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A00871BE-FC4C-D820-459D-F33A0AACBA20}"/>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9A58FA4C-803A-5A3D-8728-851B91F941AA}"/>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BB626F67-2EA1-3765-3043-76BF432D3F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4F4C23-18E4-77B2-34EF-A74FBC01084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536E47-C385-7BA1-F330-A71304D1B7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ED3438-0ED7-C71D-B490-133A1E1E56B6}"/>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F0BC8BF7-5F73-D49E-0B5F-8CE3A67C686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BBEAE4-7FC6-2744-E0B5-3416599F5A8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938E55-1266-4838-710C-50411C885C5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CE9ED86-7467-0657-2918-A7C672235448}"/>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14A8D256-5680-8FD6-8660-BCE31A7382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BD4E27-536A-D2D7-4915-DC5E11096A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E89A82-7059-B64F-F22D-4C7D870EFE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E4D0443-6CC7-BA3C-AE73-7CBA4135F94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15874F00-FB05-8FEF-547A-D0FC519D524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AAA430-9A96-FA80-AB5D-18E56F682F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CA6FF1-A34E-EF56-A9D1-F197E9513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C804542-F101-5AF5-53F6-3206A4A5B9BE}"/>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C93E3FE2-A0CE-EB77-5760-C5E80EB38AD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3DCFCBE-2D1A-9AD6-BF8D-6366EF4325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1BCE427-79FB-8698-9B6D-E6FC4B585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B490285-CDB8-24BF-6A05-636313788509}"/>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D0EF3851-A35F-159C-18BC-AC3BAAEBCB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951BADF-707B-2521-84A9-4EC13B9847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C208B6-283E-4E03-788B-F74288027E7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2E255B4-1B02-75F7-4330-9AFB9EE11C40}"/>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C6EEA90C-AEB6-686B-AB87-A4F1878A4D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B5AC88-26E5-8B6C-776E-C64FB362DB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3F1F6F-7851-274D-9F56-DB63EE4EE9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1CC4040-3A91-8750-7507-8C15BBBA898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302E13F4-EF1D-EDFA-BCC5-F203FC851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251C28-7DA2-AE45-171C-D5349E4E5B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22139F-E85A-BE5E-7909-99958C3D558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7892891-3888-9BD8-0A65-318E931C530D}"/>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B1F98452-9BF0-E2AD-03B0-914FB332C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65AA1D-35FD-726C-ACF8-B804464FA9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DDD9A5-7594-35EE-8E78-A754F8734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3785BA-FC9E-817C-83C3-7622086CABCA}"/>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76B68B1D-84DD-0D4F-CA19-C683817DE9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345E6D-A70A-302E-3BA0-9F6C95DDB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D44399-D5A3-D6CC-5D14-9C04CAEF32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3AED3CD-D9E4-148F-0A8E-DC8BCB0F2D04}"/>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A571DD56-B656-4372-85E9-3DF77E2AC8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31909D-924C-DFF3-6169-4CE02A3A214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5C12E0-DA08-BBA3-9CC2-248FD9E89CB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CF81F3-CB4D-B6FA-B92E-00BBACA480D3}"/>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95BC6907-072C-91A9-FFDA-F86155855D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DE0B21-F2FE-6CA3-A3D0-9FD15E6089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DCC8BB-4364-04CB-DCC7-F7DE00656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2FFC810-99C2-BDAC-BEF1-FEA49F98C7C7}"/>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4BB9D6BC-92FF-E0FD-534C-3C7CA0F745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FB9BF9-41BE-DFA6-4072-A78A6BC6F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3F48CB-6116-880D-AED2-02EFD6BEE0E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4A2689F-E598-1009-2C26-A743C4CF8542}"/>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F7228B5-B29B-106A-A9B0-0055EF244A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D177AB-E884-92FA-E618-7BB3F76DEA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C3724-D04A-1AC6-0ED4-9EEF03C6A90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5E74640-FA5E-7110-1E96-ED22B65BFE1B}"/>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7C2D08F3-F8C1-3937-CCF9-796D7E7D39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C1546A-D7B4-667A-25BA-89F054A01F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029315-961C-25B8-50E3-E2BF7CAC0A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600C5E8-1AF3-E0E5-ABA3-5AF09968EFF5}"/>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5BEBD311-B6BD-5E59-A427-022F69A7E8F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810743-671A-6099-B189-594D59FDB8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396C74-6E47-CC72-E469-9DBC022663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2DAD465-2F65-1BE7-31A9-65954312F003}"/>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4F4E4537-BBAB-1C29-1449-ED73A2DC1223}"/>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CF53E17A-3700-5053-D950-0598A83EC73F}"/>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27AAB8D5-8DD4-28A7-10FF-13D9302C3208}"/>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108" name="TextBox 33">
            <a:extLst>
              <a:ext uri="{FF2B5EF4-FFF2-40B4-BE49-F238E27FC236}">
                <a16:creationId xmlns:a16="http://schemas.microsoft.com/office/drawing/2014/main" id="{43AE7346-93B4-ECBC-5049-679F1BF5AA20}"/>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09" name="TextBox 33">
            <a:extLst>
              <a:ext uri="{FF2B5EF4-FFF2-40B4-BE49-F238E27FC236}">
                <a16:creationId xmlns:a16="http://schemas.microsoft.com/office/drawing/2014/main" id="{F8292675-888C-3B21-F5FC-2C8530DA80BC}"/>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0" name="Oval 109">
            <a:extLst>
              <a:ext uri="{FF2B5EF4-FFF2-40B4-BE49-F238E27FC236}">
                <a16:creationId xmlns:a16="http://schemas.microsoft.com/office/drawing/2014/main" id="{8550CF2C-78C1-00CF-B777-9AA5CAC4AC25}"/>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1" name="Group 110">
            <a:extLst>
              <a:ext uri="{FF2B5EF4-FFF2-40B4-BE49-F238E27FC236}">
                <a16:creationId xmlns:a16="http://schemas.microsoft.com/office/drawing/2014/main" id="{8B432520-E38C-A515-2E85-2B87536AF33A}"/>
              </a:ext>
            </a:extLst>
          </p:cNvPr>
          <p:cNvGrpSpPr>
            <a:grpSpLocks noChangeAspect="1"/>
          </p:cNvGrpSpPr>
          <p:nvPr/>
        </p:nvGrpSpPr>
        <p:grpSpPr>
          <a:xfrm>
            <a:off x="10170115" y="3664839"/>
            <a:ext cx="804417" cy="713070"/>
            <a:chOff x="1758028" y="3687481"/>
            <a:chExt cx="1312148" cy="1163145"/>
          </a:xfrm>
        </p:grpSpPr>
        <p:grpSp>
          <p:nvGrpSpPr>
            <p:cNvPr id="112" name="Group 111">
              <a:extLst>
                <a:ext uri="{FF2B5EF4-FFF2-40B4-BE49-F238E27FC236}">
                  <a16:creationId xmlns:a16="http://schemas.microsoft.com/office/drawing/2014/main" id="{667AC49D-3959-44DA-22A4-201584243769}"/>
                </a:ext>
              </a:extLst>
            </p:cNvPr>
            <p:cNvGrpSpPr/>
            <p:nvPr/>
          </p:nvGrpSpPr>
          <p:grpSpPr>
            <a:xfrm>
              <a:off x="2615571" y="4393426"/>
              <a:ext cx="454605" cy="457200"/>
              <a:chOff x="2615571" y="4393426"/>
              <a:chExt cx="454605" cy="457200"/>
            </a:xfrm>
          </p:grpSpPr>
          <p:sp>
            <p:nvSpPr>
              <p:cNvPr id="133" name="Oval 132">
                <a:extLst>
                  <a:ext uri="{FF2B5EF4-FFF2-40B4-BE49-F238E27FC236}">
                    <a16:creationId xmlns:a16="http://schemas.microsoft.com/office/drawing/2014/main" id="{214B6AB6-85FC-7D88-E77E-9659E4F0617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0AFB697-EEAA-57B8-277C-69846805325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0A980B0A-B4AC-B389-893D-7CD2958D582B}"/>
                </a:ext>
              </a:extLst>
            </p:cNvPr>
            <p:cNvGrpSpPr/>
            <p:nvPr/>
          </p:nvGrpSpPr>
          <p:grpSpPr>
            <a:xfrm>
              <a:off x="1758028" y="4383486"/>
              <a:ext cx="454605" cy="457200"/>
              <a:chOff x="2615571" y="4393426"/>
              <a:chExt cx="454605" cy="457200"/>
            </a:xfrm>
          </p:grpSpPr>
          <p:sp>
            <p:nvSpPr>
              <p:cNvPr id="131" name="Oval 130">
                <a:extLst>
                  <a:ext uri="{FF2B5EF4-FFF2-40B4-BE49-F238E27FC236}">
                    <a16:creationId xmlns:a16="http://schemas.microsoft.com/office/drawing/2014/main" id="{59B4D320-9338-ED74-B526-3A53D7B36C4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F042835-7B9B-CAA9-188F-AC9C8ACE56F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Connector 113">
              <a:extLst>
                <a:ext uri="{FF2B5EF4-FFF2-40B4-BE49-F238E27FC236}">
                  <a16:creationId xmlns:a16="http://schemas.microsoft.com/office/drawing/2014/main" id="{92E7F38F-7F2A-BDBE-11CE-01AE374F2A64}"/>
                </a:ext>
              </a:extLst>
            </p:cNvPr>
            <p:cNvCxnSpPr>
              <a:stCxn id="131" idx="6"/>
              <a:endCxn id="13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6300AF-7AB0-9D3F-93E4-B11AB12D6A8C}"/>
                </a:ext>
              </a:extLst>
            </p:cNvPr>
            <p:cNvCxnSpPr>
              <a:cxnSpLocks/>
              <a:stCxn id="13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4FB0009-9166-1BEC-4C0B-0426A79FD56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2056F45-943B-8517-1B68-1806F477A38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A9D6ED-3F17-EF3A-E0E3-06C61F247188}"/>
                </a:ext>
              </a:extLst>
            </p:cNvPr>
            <p:cNvCxnSpPr>
              <a:cxnSpLocks/>
              <a:stCxn id="13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3D5FF1-CB3B-0BAC-8D13-C451BB2BC2B6}"/>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767A3D-0E78-83F6-CB42-E47C3A6D592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CE52A03-7605-73FA-6F87-12ABB112AF43}"/>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C2DB830-C823-1503-1753-04907D521EFD}"/>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F136FB78-E566-35A2-BA05-CFC432A51409}"/>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C7A454D-02FE-C4A7-7A3B-26487F9280D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9E54737E-F4CF-BFAC-7F4E-0E7E4BA3519C}"/>
                </a:ext>
              </a:extLst>
            </p:cNvPr>
            <p:cNvCxnSpPr>
              <a:stCxn id="123" idx="4"/>
              <a:endCxn id="12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90388A-0E20-852F-0C76-AFD13BF775B7}"/>
                </a:ext>
              </a:extLst>
            </p:cNvPr>
            <p:cNvCxnSpPr>
              <a:cxnSpLocks/>
              <a:stCxn id="123" idx="0"/>
              <a:endCxn id="12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E2F8A7B-9BB9-ABA3-BEF1-0F40F7963470}"/>
                </a:ext>
              </a:extLst>
            </p:cNvPr>
            <p:cNvCxnSpPr>
              <a:stCxn id="12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D3E800-374D-309E-AE9F-A1BC2FA12A9E}"/>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853CDD-C0F7-85AC-FE7C-54DF53F05203}"/>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DAFC7EF-8259-E65B-59D6-E1424781614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5" name="Graphic 134" descr="Wireless with solid fill">
            <a:extLst>
              <a:ext uri="{FF2B5EF4-FFF2-40B4-BE49-F238E27FC236}">
                <a16:creationId xmlns:a16="http://schemas.microsoft.com/office/drawing/2014/main" id="{E66AC96E-7653-4A96-FC56-6D9C8EC331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29877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40</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41</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42</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43</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44</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45</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46</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47</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49</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CB0F3-940E-32B5-95AC-ECF6D9B879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182BEE-7114-E1F0-2272-30219345D081}"/>
              </a:ext>
            </a:extLst>
          </p:cNvPr>
          <p:cNvSpPr>
            <a:spLocks noGrp="1"/>
          </p:cNvSpPr>
          <p:nvPr>
            <p:ph type="sldNum" idx="3"/>
          </p:nvPr>
        </p:nvSpPr>
        <p:spPr/>
        <p:txBody>
          <a:bodyPr/>
          <a:lstStyle/>
          <a:p>
            <a:fld id="{C932A77E-96FA-4D0D-9FF9-7EEFED12E590}" type="slidenum">
              <a:rPr lang="en-GB" noProof="0" smtClean="0"/>
              <a:t>5</a:t>
            </a:fld>
            <a:endParaRPr lang="en-GB" noProof="0" dirty="0"/>
          </a:p>
        </p:txBody>
      </p:sp>
      <p:sp>
        <p:nvSpPr>
          <p:cNvPr id="5" name="TextBox 4">
            <a:extLst>
              <a:ext uri="{FF2B5EF4-FFF2-40B4-BE49-F238E27FC236}">
                <a16:creationId xmlns:a16="http://schemas.microsoft.com/office/drawing/2014/main" id="{9A967CF6-6187-A97C-349B-E471203C96A6}"/>
              </a:ext>
            </a:extLst>
          </p:cNvPr>
          <p:cNvSpPr txBox="1"/>
          <p:nvPr/>
        </p:nvSpPr>
        <p:spPr>
          <a:xfrm>
            <a:off x="7597593" y="5724529"/>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A995C4D2-A3F8-0CD4-52B4-1D2E4A88E68A}"/>
              </a:ext>
            </a:extLst>
          </p:cNvPr>
          <p:cNvGraphicFramePr>
            <a:graphicFrameLocks noGrp="1"/>
          </p:cNvGraphicFramePr>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3051021-CBCD-924F-6AC7-552A48C73163}"/>
              </a:ext>
            </a:extLst>
          </p:cNvPr>
          <p:cNvGraphicFramePr>
            <a:graphicFrameLocks noGrp="1"/>
          </p:cNvGraphicFramePr>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D5C2B2B7-1FA2-2F6B-82FC-19EA4354CCAE}"/>
              </a:ext>
            </a:extLst>
          </p:cNvPr>
          <p:cNvGraphicFramePr>
            <a:graphicFrameLocks noGrp="1"/>
          </p:cNvGraphicFramePr>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3A93D413-EA28-0143-D44B-464CB080C7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1350682-1FF3-4A61-6338-D6CA43E77BD0}"/>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CEEAF2B9-6F9E-8265-3182-9831A7B3D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D3DA5F-20C5-BD79-B49F-AFC1B5D35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21628E-55C3-35CF-927C-EFA4EDA8454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B187535-D9CB-D590-006D-306CBB5E24EA}"/>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655698B-7F5B-4AEF-B796-4CE5652FD27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35F339-8AA4-E0D0-2E48-1814394D08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0CF6BE-3E86-34F4-2A67-2E676B75DD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4B72122-BBE6-4BCA-7DB1-042AE663DEC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72BEAA93-3395-4248-42F3-185FCC8A92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BF90960-1AF4-EC27-ABB4-FAE7F69E9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F28349-BD3D-7998-079E-0E4EA647B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B372CF0-6950-6239-6F5B-3A7E2AC50BE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0344C45D-B08E-623D-D7C4-A94FA9207A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A3900D-ABC8-8D51-52AF-14C61E6FCE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6ADFB3-D0C2-934F-E604-338BE83412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649D813-E62D-1CD7-0D15-65C6A85EC75A}"/>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A0201781-3D2B-973A-34BC-8C6A6CE590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3652508-3039-8E64-1C90-D2F1699E66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A60630-4649-C351-AF31-E43965E7B5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A7C3763-DD2D-4D21-94EB-15ED64EA9573}"/>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585597D9-C921-6135-6678-48617CE212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3BE9B7B-EDB1-333D-E5B6-4F1611E59B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8CE5C4-8001-C524-1971-B1AF550B1E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B2F4E28-C64E-E3E1-432A-1FFE406E398F}"/>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05CE991A-E500-8946-9B49-F2F5C029A3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25F6E0-F155-C06B-92D9-088C91F1F1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09FDA26-D57E-C327-7BD0-C955B98B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39A2858-EBFA-16DE-B67D-D8DF5FE117C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0369F8E-BC04-909D-8D3D-295320B77E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83F50E-3BB4-F8A8-90A4-FACAEE9B6D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AFCE5-459C-486B-036F-5D86253B176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06FACF-7AED-C95D-BEA9-A55B9A8015F1}"/>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A59C6C03-5290-E801-3AB0-31615EB6EF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6F7720-9493-9DF3-8FC5-DA7A8FAF45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BF505C-EF91-E40E-C9F6-16DCDE6821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0CEFA58-339E-3C50-FFBE-3A102E91BC5E}"/>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1B9B29C4-8046-70F2-790C-EA1946B50A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4769B4-180F-2620-693F-09837C1259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C36D18-61B0-8A0E-6752-B42BC78306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1C4735-4980-E9EF-F50E-4BC2EFAF8CC3}"/>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CA61E5D0-2F43-A5A4-2718-D7D043203C0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CB25D5-EE12-2288-FCAE-3ABA359B0AE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D9A965-869B-BFEE-8BF5-3DCD02666F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8E8225D-DCC9-ADC7-5F42-4479C1716B9B}"/>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3396F9E3-7BF1-0F04-2550-26651BBCFA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68AF2C-010C-6F38-6590-F533C169FD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2139E69-6C9A-383D-9A00-70A301864D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4F265DA-A23F-86E3-DE6A-F7436F33C1E9}"/>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3D58EFB9-B44C-B9A6-4C3F-36C4BF8DBD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53D886-8091-F267-4546-89601B9064C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64A48D-F48C-A783-B19D-0BCDB7E080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B60502D-4807-28DF-3E9B-98B898071E7E}"/>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14108886-A08A-D96D-AB31-236C05155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D58B6F-A616-560B-305B-184DA8AB5A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F0C0E8-E2A7-68FE-519E-E257DAB8481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D480AED-59D3-022F-6DEE-34525D898A01}"/>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6A283EA1-CDDA-D4AB-A346-530383DB69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8ABAE9-DA99-8347-E37E-D97D71B46E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3D3EE2D-520B-BE5A-1452-404F7095A1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E5ADF8A-3B41-A8DB-2ECD-FBF41B39549F}"/>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BEE651E8-13CC-6DCD-2A49-72096729C3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AD151F-C9CD-00E6-75C2-ACE86973D6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D06285-4D16-ACFA-803E-8C4E098E47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7" name="TextBox 76">
            <a:extLst>
              <a:ext uri="{FF2B5EF4-FFF2-40B4-BE49-F238E27FC236}">
                <a16:creationId xmlns:a16="http://schemas.microsoft.com/office/drawing/2014/main" id="{9E9B886E-8934-D84E-19BB-1025378429BF}"/>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9D56F02-0BE0-3AFA-D7E6-EEA7AD3E3C7B}"/>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B3896278-1085-352B-4199-81B7D763B4D2}"/>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DEB0B9EC-9842-B28D-20EB-8FAD55876ACC}"/>
              </a:ext>
            </a:extLst>
          </p:cNvPr>
          <p:cNvPicPr>
            <a:picLocks noChangeAspect="1"/>
          </p:cNvPicPr>
          <p:nvPr/>
        </p:nvPicPr>
        <p:blipFill>
          <a:blip r:embed="rId7"/>
          <a:stretch>
            <a:fillRect/>
          </a:stretch>
        </p:blipFill>
        <p:spPr>
          <a:xfrm>
            <a:off x="1774545" y="3318754"/>
            <a:ext cx="4329486" cy="3432700"/>
          </a:xfrm>
          <a:prstGeom prst="rect">
            <a:avLst/>
          </a:prstGeom>
        </p:spPr>
      </p:pic>
      <p:sp>
        <p:nvSpPr>
          <p:cNvPr id="90" name="Arc 89">
            <a:extLst>
              <a:ext uri="{FF2B5EF4-FFF2-40B4-BE49-F238E27FC236}">
                <a16:creationId xmlns:a16="http://schemas.microsoft.com/office/drawing/2014/main" id="{97E0C156-1B7D-6A07-D7F9-9DE6CD49812A}"/>
              </a:ext>
            </a:extLst>
          </p:cNvPr>
          <p:cNvSpPr/>
          <p:nvPr/>
        </p:nvSpPr>
        <p:spPr>
          <a:xfrm rot="15226965" flipV="1">
            <a:off x="6219638" y="2425802"/>
            <a:ext cx="1450427" cy="2036091"/>
          </a:xfrm>
          <a:prstGeom prst="arc">
            <a:avLst>
              <a:gd name="adj1" fmla="val 18829512"/>
              <a:gd name="adj2" fmla="val 4030423"/>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93018D70-69E9-08A0-910B-899C3F69BF4C}"/>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80" name="TextBox 33">
            <a:extLst>
              <a:ext uri="{FF2B5EF4-FFF2-40B4-BE49-F238E27FC236}">
                <a16:creationId xmlns:a16="http://schemas.microsoft.com/office/drawing/2014/main" id="{68D9D3F8-9789-9E35-62FC-2335161A168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E750A204-A9E1-9191-F7E7-4A3FE0D3B324}"/>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87" name="Oval 86">
            <a:extLst>
              <a:ext uri="{FF2B5EF4-FFF2-40B4-BE49-F238E27FC236}">
                <a16:creationId xmlns:a16="http://schemas.microsoft.com/office/drawing/2014/main" id="{F331C8F9-A99B-6214-1623-EA4254DE4CCC}"/>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88" name="Group 87">
            <a:extLst>
              <a:ext uri="{FF2B5EF4-FFF2-40B4-BE49-F238E27FC236}">
                <a16:creationId xmlns:a16="http://schemas.microsoft.com/office/drawing/2014/main" id="{6852AAC4-0CA0-4165-5F2C-A35F675C9FD3}"/>
              </a:ext>
            </a:extLst>
          </p:cNvPr>
          <p:cNvGrpSpPr>
            <a:grpSpLocks noChangeAspect="1"/>
          </p:cNvGrpSpPr>
          <p:nvPr/>
        </p:nvGrpSpPr>
        <p:grpSpPr>
          <a:xfrm>
            <a:off x="10170115" y="3664839"/>
            <a:ext cx="804417" cy="713070"/>
            <a:chOff x="1758028" y="3687481"/>
            <a:chExt cx="1312148" cy="1163145"/>
          </a:xfrm>
        </p:grpSpPr>
        <p:grpSp>
          <p:nvGrpSpPr>
            <p:cNvPr id="92" name="Group 91">
              <a:extLst>
                <a:ext uri="{FF2B5EF4-FFF2-40B4-BE49-F238E27FC236}">
                  <a16:creationId xmlns:a16="http://schemas.microsoft.com/office/drawing/2014/main" id="{72EC18B2-61E2-3115-011E-53E8B534C2F7}"/>
                </a:ext>
              </a:extLst>
            </p:cNvPr>
            <p:cNvGrpSpPr/>
            <p:nvPr/>
          </p:nvGrpSpPr>
          <p:grpSpPr>
            <a:xfrm>
              <a:off x="2615571" y="4393426"/>
              <a:ext cx="454605" cy="457200"/>
              <a:chOff x="2615571" y="4393426"/>
              <a:chExt cx="454605" cy="457200"/>
            </a:xfrm>
          </p:grpSpPr>
          <p:sp>
            <p:nvSpPr>
              <p:cNvPr id="113" name="Oval 112">
                <a:extLst>
                  <a:ext uri="{FF2B5EF4-FFF2-40B4-BE49-F238E27FC236}">
                    <a16:creationId xmlns:a16="http://schemas.microsoft.com/office/drawing/2014/main" id="{98E82697-1EBC-70D4-3FB9-6461E4AADF5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EBFD308-F896-8686-9C14-701B089C273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9A4C3999-ECCC-7C67-7577-35542091DB2C}"/>
                </a:ext>
              </a:extLst>
            </p:cNvPr>
            <p:cNvGrpSpPr/>
            <p:nvPr/>
          </p:nvGrpSpPr>
          <p:grpSpPr>
            <a:xfrm>
              <a:off x="1758028" y="4383486"/>
              <a:ext cx="454605" cy="457200"/>
              <a:chOff x="2615571" y="4393426"/>
              <a:chExt cx="454605" cy="457200"/>
            </a:xfrm>
          </p:grpSpPr>
          <p:sp>
            <p:nvSpPr>
              <p:cNvPr id="111" name="Oval 110">
                <a:extLst>
                  <a:ext uri="{FF2B5EF4-FFF2-40B4-BE49-F238E27FC236}">
                    <a16:creationId xmlns:a16="http://schemas.microsoft.com/office/drawing/2014/main" id="{DBEEAF69-1413-5AA9-389B-17030CBA36A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728DFF7-5E1D-B76C-6B97-E378BC54968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2A373B27-CBDA-AB35-1DE3-B69819220747}"/>
                </a:ext>
              </a:extLst>
            </p:cNvPr>
            <p:cNvCxnSpPr>
              <a:stCxn id="111" idx="6"/>
              <a:endCxn id="11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270877-537A-30E2-4C01-0399AAED84A2}"/>
                </a:ext>
              </a:extLst>
            </p:cNvPr>
            <p:cNvCxnSpPr>
              <a:cxnSpLocks/>
              <a:stCxn id="11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D81387-7E89-177C-F5AF-FF468861F27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824B08-DC13-8AB0-72BF-7462EFEEB236}"/>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514F7C-C31D-CD2C-E584-0BDE50840F69}"/>
                </a:ext>
              </a:extLst>
            </p:cNvPr>
            <p:cNvCxnSpPr>
              <a:cxnSpLocks/>
              <a:stCxn id="11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A9556E-E2A8-36AC-BEB5-7F5AA95F64F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8CE66B-7035-8D0A-1560-6F6B6F54BD1E}"/>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2F195D5-FE8B-81C7-FC55-533FBDD5FCD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026557-E9D0-76A0-05D7-E00FB6B9E32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8EA9449-D1C0-808B-2134-B756030A2B8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06D8C4DD-4CE1-A289-9455-FC3D9C3AC4D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9C22DC03-D962-C221-7F05-1DB528423862}"/>
                </a:ext>
              </a:extLst>
            </p:cNvPr>
            <p:cNvCxnSpPr>
              <a:stCxn id="103" idx="4"/>
              <a:endCxn id="10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BE67C7-3567-BB28-931D-1B208941B70E}"/>
                </a:ext>
              </a:extLst>
            </p:cNvPr>
            <p:cNvCxnSpPr>
              <a:cxnSpLocks/>
              <a:stCxn id="103" idx="0"/>
              <a:endCxn id="10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DE90EE-75B4-26AF-BB16-6995F058A327}"/>
                </a:ext>
              </a:extLst>
            </p:cNvPr>
            <p:cNvCxnSpPr>
              <a:stCxn id="10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2F56E36-E2AC-B7C9-5E94-70698CCA0E94}"/>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0427D39-159F-0B9A-BD59-548F704B1EC7}"/>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3F06B64-BA50-9A4D-5A94-DCE483A3BCAE}"/>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5" name="Graphic 114" descr="Wireless with solid fill">
            <a:extLst>
              <a:ext uri="{FF2B5EF4-FFF2-40B4-BE49-F238E27FC236}">
                <a16:creationId xmlns:a16="http://schemas.microsoft.com/office/drawing/2014/main" id="{B43DF251-FF58-B23C-21E9-C831DEC7C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311445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50</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52</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57</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58</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59</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9D2C-5605-FACE-20D7-D4193EE80B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012B6-8223-701D-13D1-CB52DD2ED1B5}"/>
              </a:ext>
            </a:extLst>
          </p:cNvPr>
          <p:cNvSpPr>
            <a:spLocks noGrp="1"/>
          </p:cNvSpPr>
          <p:nvPr>
            <p:ph type="sldNum" idx="3"/>
          </p:nvPr>
        </p:nvSpPr>
        <p:spPr/>
        <p:txBody>
          <a:bodyPr/>
          <a:lstStyle/>
          <a:p>
            <a:fld id="{C932A77E-96FA-4D0D-9FF9-7EEFED12E590}" type="slidenum">
              <a:rPr lang="en-GB" noProof="0" smtClean="0"/>
              <a:t>6</a:t>
            </a:fld>
            <a:endParaRPr lang="en-GB" noProof="0" dirty="0"/>
          </a:p>
        </p:txBody>
      </p:sp>
      <p:sp>
        <p:nvSpPr>
          <p:cNvPr id="80" name="TextBox 33">
            <a:extLst>
              <a:ext uri="{FF2B5EF4-FFF2-40B4-BE49-F238E27FC236}">
                <a16:creationId xmlns:a16="http://schemas.microsoft.com/office/drawing/2014/main" id="{F5BDE080-000B-E45A-2EF7-D993324BC09F}"/>
              </a:ext>
            </a:extLst>
          </p:cNvPr>
          <p:cNvSpPr/>
          <p:nvPr/>
        </p:nvSpPr>
        <p:spPr>
          <a:xfrm>
            <a:off x="-1" y="1257"/>
            <a:ext cx="490074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215DF5CE-2DBC-7CCC-E372-FA3EAC341DAE}"/>
              </a:ext>
            </a:extLst>
          </p:cNvPr>
          <p:cNvSpPr/>
          <p:nvPr/>
        </p:nvSpPr>
        <p:spPr>
          <a:xfrm>
            <a:off x="0" y="28107"/>
            <a:ext cx="490074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Stacked Intelligent </a:t>
            </a:r>
            <a:r>
              <a:rPr lang="en-GB" sz="2800" spc="-1" dirty="0" err="1">
                <a:solidFill>
                  <a:srgbClr val="000000"/>
                </a:solidFill>
                <a:latin typeface="Calibri"/>
              </a:rPr>
              <a:t>Metasurfaces</a:t>
            </a:r>
            <a:endParaRPr lang="en-GB" sz="2800" b="0" strike="noStrike" spc="-1" noProof="0" dirty="0">
              <a:latin typeface="Arial"/>
            </a:endParaRPr>
          </a:p>
        </p:txBody>
      </p:sp>
      <p:pic>
        <p:nvPicPr>
          <p:cNvPr id="2" name="Picture 1">
            <a:extLst>
              <a:ext uri="{FF2B5EF4-FFF2-40B4-BE49-F238E27FC236}">
                <a16:creationId xmlns:a16="http://schemas.microsoft.com/office/drawing/2014/main" id="{64CF03F6-92B4-8834-A4A5-8A62D3427308}"/>
              </a:ext>
            </a:extLst>
          </p:cNvPr>
          <p:cNvPicPr>
            <a:picLocks noChangeAspect="1"/>
          </p:cNvPicPr>
          <p:nvPr/>
        </p:nvPicPr>
        <p:blipFill>
          <a:blip r:embed="rId2"/>
          <a:stretch>
            <a:fillRect/>
          </a:stretch>
        </p:blipFill>
        <p:spPr>
          <a:xfrm>
            <a:off x="6163407" y="-1257"/>
            <a:ext cx="5868094" cy="6858000"/>
          </a:xfrm>
          <a:prstGeom prst="rect">
            <a:avLst/>
          </a:prstGeom>
        </p:spPr>
      </p:pic>
      <p:sp>
        <p:nvSpPr>
          <p:cNvPr id="74" name="TextBox 73">
            <a:extLst>
              <a:ext uri="{FF2B5EF4-FFF2-40B4-BE49-F238E27FC236}">
                <a16:creationId xmlns:a16="http://schemas.microsoft.com/office/drawing/2014/main" id="{6F149D8D-96D1-3ECC-5FAF-021064FD3C26}"/>
              </a:ext>
            </a:extLst>
          </p:cNvPr>
          <p:cNvSpPr txBox="1"/>
          <p:nvPr/>
        </p:nvSpPr>
        <p:spPr>
          <a:xfrm>
            <a:off x="-1" y="6395078"/>
            <a:ext cx="6163408" cy="461665"/>
          </a:xfrm>
          <a:prstGeom prst="rect">
            <a:avLst/>
          </a:prstGeom>
          <a:noFill/>
        </p:spPr>
        <p:txBody>
          <a:bodyPr wrap="square">
            <a:spAutoFit/>
          </a:bodyPr>
          <a:lstStyle/>
          <a:p>
            <a:r>
              <a:rPr lang="en-US" sz="1200" dirty="0"/>
              <a:t>[1] T. J. Cui et al., “Programmable artificial intelligence machine for wave sensing and communications,” Oct. 19, 2020. </a:t>
            </a:r>
            <a:r>
              <a:rPr lang="en-US" sz="1200" dirty="0" err="1"/>
              <a:t>doi</a:t>
            </a:r>
            <a:r>
              <a:rPr lang="en-US" sz="1200" dirty="0"/>
              <a:t>: 10.21203/rs.3.rs-90701/v1.</a:t>
            </a:r>
          </a:p>
        </p:txBody>
      </p:sp>
    </p:spTree>
    <p:extLst>
      <p:ext uri="{BB962C8B-B14F-4D97-AF65-F5344CB8AC3E}">
        <p14:creationId xmlns:p14="http://schemas.microsoft.com/office/powerpoint/2010/main" val="351922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60</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61</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67</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68</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568F-A961-B696-6B3D-7E5AB47CE510}"/>
              </a:ext>
            </a:extLst>
          </p:cNvPr>
          <p:cNvSpPr>
            <a:spLocks noGrp="1"/>
          </p:cNvSpPr>
          <p:nvPr>
            <p:ph type="title"/>
          </p:nvPr>
        </p:nvSpPr>
        <p:spPr/>
        <p:txBody>
          <a:bodyPr/>
          <a:lstStyle/>
          <a:p>
            <a:r>
              <a:rPr lang="en-US" dirty="0"/>
              <a:t>SIM modeling</a:t>
            </a:r>
          </a:p>
        </p:txBody>
      </p:sp>
      <p:sp>
        <p:nvSpPr>
          <p:cNvPr id="4" name="Slide Number Placeholder 3">
            <a:extLst>
              <a:ext uri="{FF2B5EF4-FFF2-40B4-BE49-F238E27FC236}">
                <a16:creationId xmlns:a16="http://schemas.microsoft.com/office/drawing/2014/main" id="{E45A8F06-E4A6-A9ED-4963-1287348985B3}"/>
              </a:ext>
            </a:extLst>
          </p:cNvPr>
          <p:cNvSpPr>
            <a:spLocks noGrp="1"/>
          </p:cNvSpPr>
          <p:nvPr>
            <p:ph type="sldNum" idx="3"/>
          </p:nvPr>
        </p:nvSpPr>
        <p:spPr/>
        <p:txBody>
          <a:bodyPr/>
          <a:lstStyle/>
          <a:p>
            <a:fld id="{C932A77E-96FA-4D0D-9FF9-7EEFED12E590}" type="slidenum">
              <a:rPr lang="en-DE" smtClean="0"/>
              <a:t>7</a:t>
            </a:fld>
            <a:endParaRPr lang="en-DE"/>
          </a:p>
        </p:txBody>
      </p:sp>
      <p:sp>
        <p:nvSpPr>
          <p:cNvPr id="5" name="Rectangle 4">
            <a:extLst>
              <a:ext uri="{FF2B5EF4-FFF2-40B4-BE49-F238E27FC236}">
                <a16:creationId xmlns:a16="http://schemas.microsoft.com/office/drawing/2014/main" id="{9EF784CC-863C-4B27-8B1C-777218F1BE77}"/>
              </a:ext>
            </a:extLst>
          </p:cNvPr>
          <p:cNvSpPr/>
          <p:nvPr/>
        </p:nvSpPr>
        <p:spPr>
          <a:xfrm>
            <a:off x="4971828" y="3173186"/>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534C99-1637-9871-D66E-B76D4C509C5B}"/>
              </a:ext>
            </a:extLst>
          </p:cNvPr>
          <p:cNvSpPr txBox="1"/>
          <p:nvPr/>
        </p:nvSpPr>
        <p:spPr>
          <a:xfrm>
            <a:off x="4839968" y="2503399"/>
            <a:ext cx="761747" cy="646331"/>
          </a:xfrm>
          <a:prstGeom prst="rect">
            <a:avLst/>
          </a:prstGeom>
          <a:noFill/>
        </p:spPr>
        <p:txBody>
          <a:bodyPr wrap="none" rtlCol="0">
            <a:spAutoFit/>
          </a:bodyPr>
          <a:lstStyle/>
          <a:p>
            <a:pPr algn="ctr"/>
            <a:r>
              <a:rPr lang="en-US" dirty="0"/>
              <a:t>Input</a:t>
            </a:r>
          </a:p>
          <a:p>
            <a:pPr algn="ctr"/>
            <a:r>
              <a:rPr lang="en-US" dirty="0"/>
              <a:t>Layer</a:t>
            </a:r>
          </a:p>
        </p:txBody>
      </p:sp>
      <p:sp>
        <p:nvSpPr>
          <p:cNvPr id="7" name="Rectangle 6">
            <a:extLst>
              <a:ext uri="{FF2B5EF4-FFF2-40B4-BE49-F238E27FC236}">
                <a16:creationId xmlns:a16="http://schemas.microsoft.com/office/drawing/2014/main" id="{42147480-A08B-8781-753A-18DCF9EE1718}"/>
              </a:ext>
            </a:extLst>
          </p:cNvPr>
          <p:cNvSpPr/>
          <p:nvPr/>
        </p:nvSpPr>
        <p:spPr>
          <a:xfrm>
            <a:off x="3218329" y="2599765"/>
            <a:ext cx="564776" cy="51098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8D4AA9-6BF2-60A6-3FB1-9CC732EB6D5B}"/>
              </a:ext>
            </a:extLst>
          </p:cNvPr>
          <p:cNvCxnSpPr>
            <a:stCxn id="5" idx="1"/>
            <a:endCxn id="7" idx="3"/>
          </p:cNvCxnSpPr>
          <p:nvPr/>
        </p:nvCxnSpPr>
        <p:spPr>
          <a:xfrm flipH="1" flipV="1">
            <a:off x="3783105" y="2855259"/>
            <a:ext cx="1188723" cy="573421"/>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FF7870A-0019-CA0B-B479-26FE65C2657F}"/>
                  </a:ext>
                </a:extLst>
              </p:cNvPr>
              <p:cNvSpPr txBox="1"/>
              <p:nvPr/>
            </p:nvSpPr>
            <p:spPr>
              <a:xfrm>
                <a:off x="5109561" y="3290180"/>
                <a:ext cx="289310" cy="276999"/>
              </a:xfrm>
              <a:prstGeom prst="rect">
                <a:avLst/>
              </a:prstGeom>
              <a:solidFill>
                <a:srgbClr val="FFFFFF">
                  <a:alpha val="78000"/>
                </a:srgbClr>
              </a:solidFill>
              <a:ln>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en-US" i="1">
                              <a:latin typeface="Cambria Math" panose="02040503050406030204" pitchFamily="18" charset="0"/>
                            </a:rPr>
                            <m:t>0</m:t>
                          </m:r>
                        </m:sub>
                      </m:sSub>
                    </m:oMath>
                  </m:oMathPara>
                </a14:m>
                <a:endParaRPr lang="en-US" dirty="0"/>
              </a:p>
            </p:txBody>
          </p:sp>
        </mc:Choice>
        <mc:Fallback>
          <p:sp>
            <p:nvSpPr>
              <p:cNvPr id="10" name="TextBox 9">
                <a:extLst>
                  <a:ext uri="{FF2B5EF4-FFF2-40B4-BE49-F238E27FC236}">
                    <a16:creationId xmlns:a16="http://schemas.microsoft.com/office/drawing/2014/main" id="{1FF7870A-0019-CA0B-B479-26FE65C2657F}"/>
                  </a:ext>
                </a:extLst>
              </p:cNvPr>
              <p:cNvSpPr txBox="1">
                <a:spLocks noRot="1" noChangeAspect="1" noMove="1" noResize="1" noEditPoints="1" noAdjustHandles="1" noChangeArrowheads="1" noChangeShapeType="1" noTextEdit="1"/>
              </p:cNvSpPr>
              <p:nvPr/>
            </p:nvSpPr>
            <p:spPr>
              <a:xfrm>
                <a:off x="5109561" y="3290180"/>
                <a:ext cx="289310" cy="276999"/>
              </a:xfrm>
              <a:prstGeom prst="rect">
                <a:avLst/>
              </a:prstGeom>
              <a:blipFill>
                <a:blip r:embed="rId2"/>
                <a:stretch>
                  <a:fillRect l="-16667" r="-2083" b="-1777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DE7E413-D9DA-C2A0-31E9-8170EB8FA093}"/>
                  </a:ext>
                </a:extLst>
              </p:cNvPr>
              <p:cNvSpPr txBox="1"/>
              <p:nvPr/>
            </p:nvSpPr>
            <p:spPr>
              <a:xfrm>
                <a:off x="3356062" y="2716758"/>
                <a:ext cx="283987" cy="276999"/>
              </a:xfrm>
              <a:prstGeom prst="rect">
                <a:avLst/>
              </a:prstGeom>
              <a:solidFill>
                <a:srgbClr val="FFFFFF">
                  <a:alpha val="78000"/>
                </a:srgbClr>
              </a:solidFill>
              <a:ln>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de-DE" b="0" i="1" smtClean="0">
                              <a:latin typeface="Cambria Math" panose="02040503050406030204" pitchFamily="18" charset="0"/>
                            </a:rPr>
                            <m:t>1</m:t>
                          </m:r>
                        </m:sub>
                      </m:sSub>
                    </m:oMath>
                  </m:oMathPara>
                </a14:m>
                <a:endParaRPr lang="en-US" dirty="0"/>
              </a:p>
            </p:txBody>
          </p:sp>
        </mc:Choice>
        <mc:Fallback>
          <p:sp>
            <p:nvSpPr>
              <p:cNvPr id="11" name="TextBox 10">
                <a:extLst>
                  <a:ext uri="{FF2B5EF4-FFF2-40B4-BE49-F238E27FC236}">
                    <a16:creationId xmlns:a16="http://schemas.microsoft.com/office/drawing/2014/main" id="{8DE7E413-D9DA-C2A0-31E9-8170EB8FA093}"/>
                  </a:ext>
                </a:extLst>
              </p:cNvPr>
              <p:cNvSpPr txBox="1">
                <a:spLocks noRot="1" noChangeAspect="1" noMove="1" noResize="1" noEditPoints="1" noAdjustHandles="1" noChangeArrowheads="1" noChangeShapeType="1" noTextEdit="1"/>
              </p:cNvSpPr>
              <p:nvPr/>
            </p:nvSpPr>
            <p:spPr>
              <a:xfrm>
                <a:off x="3356062" y="2716758"/>
                <a:ext cx="283987" cy="276999"/>
              </a:xfrm>
              <a:prstGeom prst="rect">
                <a:avLst/>
              </a:prstGeom>
              <a:blipFill>
                <a:blip r:embed="rId3"/>
                <a:stretch>
                  <a:fillRect l="-19565" r="-4348" b="-1777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695B1BE-281E-8A2E-E5BA-BE1D7A1E695E}"/>
                  </a:ext>
                </a:extLst>
              </p:cNvPr>
              <p:cNvSpPr txBox="1"/>
              <p:nvPr/>
            </p:nvSpPr>
            <p:spPr>
              <a:xfrm>
                <a:off x="3032088" y="4601930"/>
                <a:ext cx="1101199" cy="2924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0">
                              <a:latin typeface="Cambria Math" panose="02040503050406030204" pitchFamily="18" charset="0"/>
                            </a:rPr>
                            <m:t>Υ</m:t>
                          </m:r>
                        </m:e>
                        <m:sub>
                          <m:r>
                            <a:rPr lang="en-US" i="1">
                              <a:latin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𝑚</m:t>
                              </m:r>
                            </m:sub>
                          </m:sSub>
                        </m:sup>
                      </m:sSup>
                    </m:oMath>
                  </m:oMathPara>
                </a14:m>
                <a:endParaRPr lang="en-US" dirty="0"/>
              </a:p>
            </p:txBody>
          </p:sp>
        </mc:Choice>
        <mc:Fallback>
          <p:sp>
            <p:nvSpPr>
              <p:cNvPr id="12" name="TextBox 11">
                <a:extLst>
                  <a:ext uri="{FF2B5EF4-FFF2-40B4-BE49-F238E27FC236}">
                    <a16:creationId xmlns:a16="http://schemas.microsoft.com/office/drawing/2014/main" id="{7695B1BE-281E-8A2E-E5BA-BE1D7A1E695E}"/>
                  </a:ext>
                </a:extLst>
              </p:cNvPr>
              <p:cNvSpPr txBox="1">
                <a:spLocks noRot="1" noChangeAspect="1" noMove="1" noResize="1" noEditPoints="1" noAdjustHandles="1" noChangeArrowheads="1" noChangeShapeType="1" noTextEdit="1"/>
              </p:cNvSpPr>
              <p:nvPr/>
            </p:nvSpPr>
            <p:spPr>
              <a:xfrm>
                <a:off x="3032088" y="4601930"/>
                <a:ext cx="1101199" cy="292452"/>
              </a:xfrm>
              <a:prstGeom prst="rect">
                <a:avLst/>
              </a:prstGeom>
              <a:blipFill>
                <a:blip r:embed="rId4"/>
                <a:stretch>
                  <a:fillRect l="-3867" t="-6250" b="-12500"/>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CAEB0CD-1484-6BB8-5C0C-5CD7BCAE8DBC}"/>
              </a:ext>
            </a:extLst>
          </p:cNvPr>
          <p:cNvCxnSpPr/>
          <p:nvPr/>
        </p:nvCxnSpPr>
        <p:spPr>
          <a:xfrm flipH="1">
            <a:off x="2124634" y="2855257"/>
            <a:ext cx="1093695" cy="0"/>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C1623AA-7833-4BB3-62DA-D3766EE8B01F}"/>
                  </a:ext>
                </a:extLst>
              </p:cNvPr>
              <p:cNvSpPr txBox="1"/>
              <p:nvPr/>
            </p:nvSpPr>
            <p:spPr>
              <a:xfrm>
                <a:off x="4204825" y="2688066"/>
                <a:ext cx="3604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0</m:t>
                          </m:r>
                        </m:sub>
                      </m:sSub>
                    </m:oMath>
                  </m:oMathPara>
                </a14:m>
                <a:endParaRPr lang="en-US" dirty="0"/>
              </a:p>
            </p:txBody>
          </p:sp>
        </mc:Choice>
        <mc:Fallback>
          <p:sp>
            <p:nvSpPr>
              <p:cNvPr id="15" name="TextBox 14">
                <a:extLst>
                  <a:ext uri="{FF2B5EF4-FFF2-40B4-BE49-F238E27FC236}">
                    <a16:creationId xmlns:a16="http://schemas.microsoft.com/office/drawing/2014/main" id="{1C1623AA-7833-4BB3-62DA-D3766EE8B01F}"/>
                  </a:ext>
                </a:extLst>
              </p:cNvPr>
              <p:cNvSpPr txBox="1">
                <a:spLocks noRot="1" noChangeAspect="1" noMove="1" noResize="1" noEditPoints="1" noAdjustHandles="1" noChangeArrowheads="1" noChangeShapeType="1" noTextEdit="1"/>
              </p:cNvSpPr>
              <p:nvPr/>
            </p:nvSpPr>
            <p:spPr>
              <a:xfrm>
                <a:off x="4204825" y="2688066"/>
                <a:ext cx="360420" cy="276999"/>
              </a:xfrm>
              <a:prstGeom prst="rect">
                <a:avLst/>
              </a:prstGeom>
              <a:blipFill>
                <a:blip r:embed="rId5"/>
                <a:stretch>
                  <a:fillRect l="-15254" r="-3390" b="-1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A109FBF-8AE3-0B70-8EC1-77A47015CB05}"/>
                  </a:ext>
                </a:extLst>
              </p:cNvPr>
              <p:cNvSpPr txBox="1"/>
              <p:nvPr/>
            </p:nvSpPr>
            <p:spPr>
              <a:xfrm>
                <a:off x="2510744" y="2517065"/>
                <a:ext cx="3604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de-DE" b="0" i="1" smtClean="0">
                              <a:latin typeface="Cambria Math" panose="02040503050406030204" pitchFamily="18" charset="0"/>
                            </a:rPr>
                            <m:t>1</m:t>
                          </m:r>
                        </m:sub>
                      </m:sSub>
                    </m:oMath>
                  </m:oMathPara>
                </a14:m>
                <a:endParaRPr lang="en-US" dirty="0"/>
              </a:p>
            </p:txBody>
          </p:sp>
        </mc:Choice>
        <mc:Fallback>
          <p:sp>
            <p:nvSpPr>
              <p:cNvPr id="16" name="TextBox 15">
                <a:extLst>
                  <a:ext uri="{FF2B5EF4-FFF2-40B4-BE49-F238E27FC236}">
                    <a16:creationId xmlns:a16="http://schemas.microsoft.com/office/drawing/2014/main" id="{7A109FBF-8AE3-0B70-8EC1-77A47015CB05}"/>
                  </a:ext>
                </a:extLst>
              </p:cNvPr>
              <p:cNvSpPr txBox="1">
                <a:spLocks noRot="1" noChangeAspect="1" noMove="1" noResize="1" noEditPoints="1" noAdjustHandles="1" noChangeArrowheads="1" noChangeShapeType="1" noTextEdit="1"/>
              </p:cNvSpPr>
              <p:nvPr/>
            </p:nvSpPr>
            <p:spPr>
              <a:xfrm>
                <a:off x="2510744" y="2517065"/>
                <a:ext cx="360420" cy="276999"/>
              </a:xfrm>
              <a:prstGeom prst="rect">
                <a:avLst/>
              </a:prstGeom>
              <a:blipFill>
                <a:blip r:embed="rId6"/>
                <a:stretch>
                  <a:fillRect l="-13559" r="-3390" b="-17778"/>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E469372F-414C-8B04-D601-CC1F1D51B12D}"/>
              </a:ext>
            </a:extLst>
          </p:cNvPr>
          <p:cNvGrpSpPr>
            <a:grpSpLocks noChangeAspect="1"/>
          </p:cNvGrpSpPr>
          <p:nvPr/>
        </p:nvGrpSpPr>
        <p:grpSpPr>
          <a:xfrm>
            <a:off x="1869565" y="2745449"/>
            <a:ext cx="162973" cy="219616"/>
            <a:chOff x="6116051" y="407466"/>
            <a:chExt cx="108640" cy="146399"/>
          </a:xfrm>
        </p:grpSpPr>
        <p:cxnSp>
          <p:nvCxnSpPr>
            <p:cNvPr id="17" name="Straight Connector 16">
              <a:extLst>
                <a:ext uri="{FF2B5EF4-FFF2-40B4-BE49-F238E27FC236}">
                  <a16:creationId xmlns:a16="http://schemas.microsoft.com/office/drawing/2014/main" id="{E790764B-863F-7E16-E917-F3994F9CED7A}"/>
                </a:ext>
              </a:extLst>
            </p:cNvPr>
            <p:cNvCxnSpPr/>
            <p:nvPr/>
          </p:nvCxnSpPr>
          <p:spPr>
            <a:xfrm>
              <a:off x="6148245" y="409865"/>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2CC1E-A116-D20A-0C47-7F5449C8AB68}"/>
                </a:ext>
              </a:extLst>
            </p:cNvPr>
            <p:cNvCxnSpPr>
              <a:cxnSpLocks/>
            </p:cNvCxnSpPr>
            <p:nvPr/>
          </p:nvCxnSpPr>
          <p:spPr>
            <a:xfrm rot="2700000">
              <a:off x="6179691" y="410641"/>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E7174F-813F-1AA5-0270-EF4BE91AC34A}"/>
                </a:ext>
              </a:extLst>
            </p:cNvPr>
            <p:cNvCxnSpPr>
              <a:cxnSpLocks/>
            </p:cNvCxnSpPr>
            <p:nvPr/>
          </p:nvCxnSpPr>
          <p:spPr>
            <a:xfrm rot="18900000" flipV="1">
              <a:off x="6116051" y="407466"/>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65BA851-F68B-7A84-BAEF-B3D546958818}"/>
              </a:ext>
            </a:extLst>
          </p:cNvPr>
          <p:cNvSpPr txBox="1"/>
          <p:nvPr/>
        </p:nvSpPr>
        <p:spPr>
          <a:xfrm>
            <a:off x="3050396" y="2092159"/>
            <a:ext cx="954107" cy="369332"/>
          </a:xfrm>
          <a:prstGeom prst="rect">
            <a:avLst/>
          </a:prstGeom>
          <a:noFill/>
        </p:spPr>
        <p:txBody>
          <a:bodyPr wrap="none" rtlCol="0">
            <a:spAutoFit/>
          </a:bodyPr>
          <a:lstStyle/>
          <a:p>
            <a:r>
              <a:rPr lang="en-US" dirty="0"/>
              <a:t>Layer 1</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FCCBDAA-2E8D-0A3F-B62C-5496E1810B4A}"/>
                  </a:ext>
                </a:extLst>
              </p:cNvPr>
              <p:cNvSpPr txBox="1"/>
              <p:nvPr/>
            </p:nvSpPr>
            <p:spPr>
              <a:xfrm>
                <a:off x="3086503" y="5347692"/>
                <a:ext cx="3983270" cy="5734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𝑙</m:t>
                          </m:r>
                        </m:sub>
                      </m:sSub>
                      <m:r>
                        <a:rPr lang="de-DE" i="1">
                          <a:latin typeface="Cambria Math" panose="02040503050406030204" pitchFamily="18" charset="0"/>
                        </a:rPr>
                        <m:t>=</m:t>
                      </m:r>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𝐴</m:t>
                              </m:r>
                            </m:e>
                            <m:sub>
                              <m:r>
                                <m:rPr>
                                  <m:nor/>
                                </m:rPr>
                                <a:rPr lang="de-DE" i="0">
                                  <a:latin typeface="Cambria Math" panose="02040503050406030204" pitchFamily="18" charset="0"/>
                                </a:rPr>
                                <m:t>meta</m:t>
                              </m:r>
                              <m:r>
                                <m:rPr>
                                  <m:nor/>
                                </m:rPr>
                                <a:rPr lang="de-DE" i="0">
                                  <a:latin typeface="Cambria Math" panose="02040503050406030204" pitchFamily="18" charset="0"/>
                                </a:rPr>
                                <m:t>-</m:t>
                              </m:r>
                              <m:r>
                                <m:rPr>
                                  <m:nor/>
                                </m:rPr>
                                <a:rPr lang="de-DE" i="0">
                                  <a:latin typeface="Cambria Math" panose="02040503050406030204" pitchFamily="18" charset="0"/>
                                </a:rPr>
                                <m:t>atom</m:t>
                              </m:r>
                              <m:r>
                                <m:rPr>
                                  <m:nor/>
                                </m:rPr>
                                <a:rPr lang="de-DE" i="0">
                                  <a:latin typeface="Cambria Math" panose="02040503050406030204" pitchFamily="18" charset="0"/>
                                </a:rPr>
                                <m:t> </m:t>
                              </m:r>
                            </m:sub>
                          </m:sSub>
                          <m:sSub>
                            <m:sSubPr>
                              <m:ctrlPr>
                                <a:rPr lang="de-DE" i="1">
                                  <a:latin typeface="Cambria Math" panose="02040503050406030204" pitchFamily="18" charset="0"/>
                                </a:rPr>
                              </m:ctrlPr>
                            </m:sSubPr>
                            <m:e>
                              <m:r>
                                <a:rPr lang="de-DE" i="1">
                                  <a:latin typeface="Cambria Math" panose="02040503050406030204" pitchFamily="18" charset="0"/>
                                </a:rPr>
                                <m:t>𝑠</m:t>
                              </m:r>
                            </m:e>
                            <m:sub>
                              <m:r>
                                <m:rPr>
                                  <m:nor/>
                                </m:rPr>
                                <a:rPr lang="de-DE" i="0">
                                  <a:latin typeface="Cambria Math" panose="02040503050406030204" pitchFamily="18" charset="0"/>
                                </a:rPr>
                                <m:t>layer</m:t>
                              </m:r>
                              <m:r>
                                <m:rPr>
                                  <m:nor/>
                                </m:rPr>
                                <a:rPr lang="de-DE" i="0">
                                  <a:latin typeface="Cambria Math" panose="02040503050406030204" pitchFamily="18" charset="0"/>
                                </a:rPr>
                                <m:t> </m:t>
                              </m:r>
                            </m:sub>
                          </m:sSub>
                        </m:num>
                        <m:den>
                          <m:r>
                            <a:rPr lang="de-DE" i="1">
                              <a:latin typeface="Cambria Math" panose="02040503050406030204" pitchFamily="18" charset="0"/>
                            </a:rPr>
                            <m:t>2</m:t>
                          </m:r>
                          <m:r>
                            <a:rPr lang="de-DE" i="1">
                              <a:latin typeface="Cambria Math" panose="02040503050406030204" pitchFamily="18" charset="0"/>
                            </a:rPr>
                            <m:t>𝜋</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𝑑</m:t>
                              </m:r>
                            </m:e>
                            <m:sup>
                              <m:r>
                                <a:rPr lang="de-DE" b="0" i="1" smtClean="0">
                                  <a:latin typeface="Cambria Math" panose="02040503050406030204" pitchFamily="18" charset="0"/>
                                </a:rPr>
                                <m:t>3</m:t>
                              </m:r>
                            </m:sup>
                          </m:sSup>
                        </m:den>
                      </m:f>
                      <m:d>
                        <m:dPr>
                          <m:ctrlPr>
                            <a:rPr lang="de-DE" i="1">
                              <a:latin typeface="Cambria Math" panose="02040503050406030204" pitchFamily="18" charset="0"/>
                            </a:rPr>
                          </m:ctrlPr>
                        </m:dPr>
                        <m:e>
                          <m:r>
                            <a:rPr lang="de-DE" i="1">
                              <a:latin typeface="Cambria Math" panose="02040503050406030204" pitchFamily="18" charset="0"/>
                            </a:rPr>
                            <m:t>1−</m:t>
                          </m:r>
                          <m:r>
                            <a:rPr lang="de-DE" i="1">
                              <a:latin typeface="Cambria Math" panose="02040503050406030204" pitchFamily="18" charset="0"/>
                            </a:rPr>
                            <m:t>𝑗</m:t>
                          </m:r>
                          <m:r>
                            <a:rPr lang="de-DE" i="1">
                              <a:latin typeface="Cambria Math" panose="02040503050406030204" pitchFamily="18" charset="0"/>
                            </a:rPr>
                            <m:t>𝜅</m:t>
                          </m:r>
                          <m:r>
                            <a:rPr lang="de-DE" b="0" i="1" smtClean="0">
                              <a:latin typeface="Cambria Math" panose="02040503050406030204" pitchFamily="18" charset="0"/>
                            </a:rPr>
                            <m:t>𝑑</m:t>
                          </m:r>
                        </m:e>
                      </m:d>
                      <m:sSup>
                        <m:sSupPr>
                          <m:ctrlPr>
                            <a:rPr lang="de-DE" i="1">
                              <a:latin typeface="Cambria Math" panose="02040503050406030204" pitchFamily="18" charset="0"/>
                            </a:rPr>
                          </m:ctrlPr>
                        </m:sSupPr>
                        <m:e>
                          <m:r>
                            <a:rPr lang="de-DE" i="1">
                              <a:latin typeface="Cambria Math" panose="02040503050406030204" pitchFamily="18" charset="0"/>
                            </a:rPr>
                            <m:t>𝑒</m:t>
                          </m:r>
                        </m:e>
                        <m:sup>
                          <m:r>
                            <a:rPr lang="de-DE" i="1">
                              <a:latin typeface="Cambria Math" panose="02040503050406030204" pitchFamily="18" charset="0"/>
                            </a:rPr>
                            <m:t>𝑗</m:t>
                          </m:r>
                          <m:r>
                            <a:rPr lang="de-DE" i="1">
                              <a:latin typeface="Cambria Math" panose="02040503050406030204" pitchFamily="18" charset="0"/>
                            </a:rPr>
                            <m:t>𝜅</m:t>
                          </m:r>
                          <m:r>
                            <a:rPr lang="de-DE" b="0" i="1" smtClean="0">
                              <a:latin typeface="Cambria Math" panose="02040503050406030204" pitchFamily="18" charset="0"/>
                            </a:rPr>
                            <m:t>𝑑</m:t>
                          </m:r>
                        </m:sup>
                      </m:sSup>
                    </m:oMath>
                  </m:oMathPara>
                </a14:m>
                <a:endParaRPr lang="en-US" dirty="0"/>
              </a:p>
            </p:txBody>
          </p:sp>
        </mc:Choice>
        <mc:Fallback>
          <p:sp>
            <p:nvSpPr>
              <p:cNvPr id="22" name="TextBox 21">
                <a:extLst>
                  <a:ext uri="{FF2B5EF4-FFF2-40B4-BE49-F238E27FC236}">
                    <a16:creationId xmlns:a16="http://schemas.microsoft.com/office/drawing/2014/main" id="{7FCCBDAA-2E8D-0A3F-B62C-5496E1810B4A}"/>
                  </a:ext>
                </a:extLst>
              </p:cNvPr>
              <p:cNvSpPr txBox="1">
                <a:spLocks noRot="1" noChangeAspect="1" noMove="1" noResize="1" noEditPoints="1" noAdjustHandles="1" noChangeArrowheads="1" noChangeShapeType="1" noTextEdit="1"/>
              </p:cNvSpPr>
              <p:nvPr/>
            </p:nvSpPr>
            <p:spPr>
              <a:xfrm>
                <a:off x="3086503" y="5347692"/>
                <a:ext cx="3983270" cy="5734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AA3E1BD-87AA-F288-9866-FA47DF1CF336}"/>
                  </a:ext>
                </a:extLst>
              </p:cNvPr>
              <p:cNvSpPr txBox="1"/>
              <p:nvPr/>
            </p:nvSpPr>
            <p:spPr>
              <a:xfrm>
                <a:off x="3842628" y="3132259"/>
                <a:ext cx="937817"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𝑑</m:t>
                      </m:r>
                    </m:oMath>
                  </m:oMathPara>
                </a14:m>
                <a:endParaRPr lang="en-US" dirty="0"/>
              </a:p>
            </p:txBody>
          </p:sp>
        </mc:Choice>
        <mc:Fallback>
          <p:sp>
            <p:nvSpPr>
              <p:cNvPr id="25" name="TextBox 24">
                <a:extLst>
                  <a:ext uri="{FF2B5EF4-FFF2-40B4-BE49-F238E27FC236}">
                    <a16:creationId xmlns:a16="http://schemas.microsoft.com/office/drawing/2014/main" id="{4AA3E1BD-87AA-F288-9866-FA47DF1CF336}"/>
                  </a:ext>
                </a:extLst>
              </p:cNvPr>
              <p:cNvSpPr txBox="1">
                <a:spLocks noRot="1" noChangeAspect="1" noMove="1" noResize="1" noEditPoints="1" noAdjustHandles="1" noChangeArrowheads="1" noChangeShapeType="1" noTextEdit="1"/>
              </p:cNvSpPr>
              <p:nvPr/>
            </p:nvSpPr>
            <p:spPr>
              <a:xfrm>
                <a:off x="3842628" y="3132259"/>
                <a:ext cx="93781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47322BD6-F51C-A93E-72E1-03875005527C}"/>
              </a:ext>
            </a:extLst>
          </p:cNvPr>
          <p:cNvCxnSpPr/>
          <p:nvPr/>
        </p:nvCxnSpPr>
        <p:spPr>
          <a:xfrm flipH="1">
            <a:off x="3854824" y="3684174"/>
            <a:ext cx="1117004"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4CDC36A-CC2C-6101-605D-CF5169065FA8}"/>
                  </a:ext>
                </a:extLst>
              </p:cNvPr>
              <p:cNvSpPr txBox="1"/>
              <p:nvPr/>
            </p:nvSpPr>
            <p:spPr>
              <a:xfrm>
                <a:off x="3973375" y="3639031"/>
                <a:ext cx="1093695" cy="436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𝑠</m:t>
                          </m:r>
                        </m:e>
                        <m:sub>
                          <m:r>
                            <m:rPr>
                              <m:nor/>
                            </m:rPr>
                            <a:rPr lang="de-DE" i="0">
                              <a:latin typeface="Cambria Math" panose="02040503050406030204" pitchFamily="18" charset="0"/>
                            </a:rPr>
                            <m:t>layer</m:t>
                          </m:r>
                          <m:r>
                            <m:rPr>
                              <m:nor/>
                            </m:rPr>
                            <a:rPr lang="de-DE" i="0">
                              <a:latin typeface="Cambria Math" panose="02040503050406030204" pitchFamily="18" charset="0"/>
                            </a:rPr>
                            <m:t> </m:t>
                          </m:r>
                        </m:sub>
                      </m:sSub>
                    </m:oMath>
                  </m:oMathPara>
                </a14:m>
                <a:endParaRPr lang="en-US" dirty="0"/>
              </a:p>
            </p:txBody>
          </p:sp>
        </mc:Choice>
        <mc:Fallback>
          <p:sp>
            <p:nvSpPr>
              <p:cNvPr id="29" name="TextBox 28">
                <a:extLst>
                  <a:ext uri="{FF2B5EF4-FFF2-40B4-BE49-F238E27FC236}">
                    <a16:creationId xmlns:a16="http://schemas.microsoft.com/office/drawing/2014/main" id="{D4CDC36A-CC2C-6101-605D-CF5169065FA8}"/>
                  </a:ext>
                </a:extLst>
              </p:cNvPr>
              <p:cNvSpPr txBox="1">
                <a:spLocks noRot="1" noChangeAspect="1" noMove="1" noResize="1" noEditPoints="1" noAdjustHandles="1" noChangeArrowheads="1" noChangeShapeType="1" noTextEdit="1"/>
              </p:cNvSpPr>
              <p:nvPr/>
            </p:nvSpPr>
            <p:spPr>
              <a:xfrm>
                <a:off x="3973375" y="3639031"/>
                <a:ext cx="1093695" cy="436658"/>
              </a:xfrm>
              <a:prstGeom prst="rect">
                <a:avLst/>
              </a:prstGeom>
              <a:blipFill>
                <a:blip r:embed="rId9"/>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3865300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3B04-B4C0-B67E-FA82-5D53CE476C3A}"/>
            </a:ext>
          </a:extLst>
        </p:cNvPr>
        <p:cNvGrpSpPr/>
        <p:nvPr/>
      </p:nvGrpSpPr>
      <p:grpSpPr>
        <a:xfrm>
          <a:off x="0" y="0"/>
          <a:ext cx="0" cy="0"/>
          <a:chOff x="0" y="0"/>
          <a:chExt cx="0" cy="0"/>
        </a:xfrm>
      </p:grpSpPr>
      <p:sp>
        <p:nvSpPr>
          <p:cNvPr id="23" name="TextBox 33">
            <a:extLst>
              <a:ext uri="{FF2B5EF4-FFF2-40B4-BE49-F238E27FC236}">
                <a16:creationId xmlns:a16="http://schemas.microsoft.com/office/drawing/2014/main" id="{17473B57-4936-8F87-D731-823B7292D2D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graphicFrame>
        <p:nvGraphicFramePr>
          <p:cNvPr id="238" name="Table 237">
            <a:extLst>
              <a:ext uri="{FF2B5EF4-FFF2-40B4-BE49-F238E27FC236}">
                <a16:creationId xmlns:a16="http://schemas.microsoft.com/office/drawing/2014/main" id="{A489D2CD-BC49-1E1D-1E70-CA01384EAF06}"/>
              </a:ext>
            </a:extLst>
          </p:cNvPr>
          <p:cNvGraphicFramePr>
            <a:graphicFrameLocks noGrp="1"/>
          </p:cNvGraphicFramePr>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824A7F0A-931F-93D4-67E0-EB9DC624ABB4}"/>
              </a:ext>
            </a:extLst>
          </p:cNvPr>
          <p:cNvGraphicFramePr>
            <a:graphicFrameLocks noGrp="1"/>
          </p:cNvGraphicFramePr>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3B80028F-5926-060E-A6C1-9F12B0FA5CF2}"/>
              </a:ext>
            </a:extLst>
          </p:cNvPr>
          <p:cNvGraphicFramePr>
            <a:graphicFrameLocks noGrp="1"/>
          </p:cNvGraphicFramePr>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0DC363E4-C3C2-D3A1-D694-B26BE47DAB51}"/>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96258907-1548-295A-6BAE-9E00F7E0903E}"/>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44F71327-B57A-635E-D75F-3FA31F3199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497E20-555E-6A44-A8B0-3022410F707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39A909-D776-A3E7-D467-379B6B47774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4DD5853-F028-C5DC-066A-B818ABAB2495}"/>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A6AEA9DE-8BCD-8E1F-145C-92D64D19EC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BD1151-A934-7945-9486-2A83149920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9949CB-61CA-F9AA-21F2-D864D799C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69646D1-8C83-504F-543B-A982F21B3BF1}"/>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2B9DF137-9AA2-8582-83FD-CB862F070C2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C7A89E-B8AB-E082-5BAD-A0572AAFCC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303E173-CE81-F988-2B2D-F04CC0A0961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5E00F5A9-DED7-47FA-FB67-54BC447946A4}"/>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58BA36EA-3597-CF03-56BE-89E9E3DB48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245CF7C-A209-B3BF-10F7-9F1656F23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AEDCB9-F6F9-AC7E-8C97-2D9C6F0FD1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8C984A2-170B-14D2-D26B-EFC56EE4924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690E167-89E0-F728-47F9-F64630DE3D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21338F-5BBF-945E-0324-DD2235E6F7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DFF2BB9-8ED3-F957-013A-830E14E4D3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E0BD78A-8A35-0D64-D05E-5592E0DCDB5C}"/>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47A81948-EB65-5954-F56A-AC6FF55007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78B3E6-949A-75EB-B78B-7ECFBD5A88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EB6E4C4-D9D8-DF54-5770-18D3C61E40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E8DD600-FD96-E118-99F2-57D652E7D9FF}"/>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CFC0B47-E297-BD82-2A42-3B61E5BC37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2ABCF2-15F1-2833-0AE5-CFF103AC6E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36B373-63B6-8E01-58E0-EF0E06AA3B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B47C995-33CD-FCA7-BB17-9628C07B67E2}"/>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E60418BE-AA6B-C548-092E-77EEF1F43A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D9789F7-C0F4-DF02-4B53-8E121D6D3A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334189-18DF-9897-AE34-8942C440C1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0BF07BE-B25E-4921-D79B-DC2F4D45A956}"/>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9A418ED9-5BED-2C09-82EE-833EA15843C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443E15-9546-3594-C58D-E9BEA524E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D7631B-4695-8710-46D4-6ECFE406A8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88C6408-66F0-7D78-E1A8-39B91C98539D}"/>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F214F27E-57FC-C044-8541-44BD0D79D4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5CC08CB-8F93-C274-658D-46FCF1DE22D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7806DA1-FAAF-7A3D-C17E-4F69ECE0B8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5E2B947-7B64-AF64-92D7-257E7CBBE83B}"/>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2E28A589-2CC5-1A6B-B1B2-4E7CB24B071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122082B-8E38-6A33-DA3D-33CDB7A283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DC4FCA-C2E1-531A-2586-3EF7D3F01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87A3907C-DAD4-7052-ABD7-55E9AD559A1E}"/>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231A4230-AEF0-5E1A-E417-9CA66CA1910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90FC07-E556-FB6C-A713-7A4822783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3B42807-F072-EBD9-0643-C894EFE59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F867EE1-9738-FD28-9C70-0415C2F8E9DC}"/>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164FD6F3-73F9-C148-2DC0-0C654D9B9C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409F46-C08F-16B7-0632-7A2B663F1F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B18E46-185B-1762-9F51-01A4C69B13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BF31820-4DCA-E6CC-5DEE-AFEBFF9355DD}"/>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1A3463D8-BC1A-5F54-496B-FA0EEBA9228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2499FD8-F57C-236D-358E-DA772F57B0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8B9660-CE99-086A-4D71-BA503355DE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A0C248F8-ECEF-9A0D-186A-A92E622DE687}"/>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D12B0DC1-397C-888F-C8C8-6E0B6DDDC1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FFEDAB2-CA13-05DF-E6C4-FAFCB7507A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AECE9E-02A6-F574-6BBE-D2EC626B0EC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57DE3B3-081A-41D8-BBDC-99582D293D4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904EE67A-1F9E-5807-7A55-ECAA6F5086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C208F14-C37C-B385-9D4C-F508B36F9C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1847FB-520D-2358-B093-3DB590864E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124" name="TextBox 33">
            <a:extLst>
              <a:ext uri="{FF2B5EF4-FFF2-40B4-BE49-F238E27FC236}">
                <a16:creationId xmlns:a16="http://schemas.microsoft.com/office/drawing/2014/main" id="{BC76C0A2-77A0-851F-3D30-EA0CCBD0BF87}"/>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3" name="TextBox 2">
            <a:extLst>
              <a:ext uri="{FF2B5EF4-FFF2-40B4-BE49-F238E27FC236}">
                <a16:creationId xmlns:a16="http://schemas.microsoft.com/office/drawing/2014/main" id="{A2141E4B-FAB8-7726-F134-054C21E489D3}"/>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1B7A3C-138C-879E-F7EB-B0F54A20FF6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sp>
        <p:nvSpPr>
          <p:cNvPr id="117" name="TextBox 116">
            <a:extLst>
              <a:ext uri="{FF2B5EF4-FFF2-40B4-BE49-F238E27FC236}">
                <a16:creationId xmlns:a16="http://schemas.microsoft.com/office/drawing/2014/main" id="{79F19F7F-836A-F76D-1A92-950A0B99DF48}"/>
              </a:ext>
            </a:extLst>
          </p:cNvPr>
          <p:cNvSpPr txBox="1"/>
          <p:nvPr/>
        </p:nvSpPr>
        <p:spPr>
          <a:xfrm>
            <a:off x="3456" y="6389012"/>
            <a:ext cx="1137735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mc:Choice xmlns:a14="http://schemas.microsoft.com/office/drawing/2010/main" Requires="a14">
          <p:sp>
            <p:nvSpPr>
              <p:cNvPr id="199" name="TextBox 198">
                <a:extLst>
                  <a:ext uri="{FF2B5EF4-FFF2-40B4-BE49-F238E27FC236}">
                    <a16:creationId xmlns:a16="http://schemas.microsoft.com/office/drawing/2014/main" id="{1B1CBA75-42F0-8044-5854-A1F2A10CD9D4}"/>
                  </a:ext>
                </a:extLst>
              </p:cNvPr>
              <p:cNvSpPr txBox="1"/>
              <p:nvPr/>
            </p:nvSpPr>
            <p:spPr>
              <a:xfrm>
                <a:off x="-32953" y="4514823"/>
                <a:ext cx="4127771" cy="810222"/>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de-DE" b="0" i="1" noProof="0" smtClean="0">
                        <a:latin typeface="Cambria Math" panose="02040503050406030204" pitchFamily="18" charset="0"/>
                      </a:rPr>
                      <m:t>𝑦</m:t>
                    </m:r>
                  </m:oMath>
                </a14:m>
                <a:r>
                  <a:rPr lang="en-GB" noProof="0" dirty="0"/>
                  <a:t>-component of the spatial dimension</a:t>
                </a:r>
              </a:p>
            </p:txBody>
          </p:sp>
        </mc:Choice>
        <mc:Fallback>
          <p:sp>
            <p:nvSpPr>
              <p:cNvPr id="199" name="TextBox 198">
                <a:extLst>
                  <a:ext uri="{FF2B5EF4-FFF2-40B4-BE49-F238E27FC236}">
                    <a16:creationId xmlns:a16="http://schemas.microsoft.com/office/drawing/2014/main" id="{1B1CBA75-42F0-8044-5854-A1F2A10CD9D4}"/>
                  </a:ext>
                </a:extLst>
              </p:cNvPr>
              <p:cNvSpPr txBox="1">
                <a:spLocks noRot="1" noChangeAspect="1" noMove="1" noResize="1" noEditPoints="1" noAdjustHandles="1" noChangeArrowheads="1" noChangeShapeType="1" noTextEdit="1"/>
              </p:cNvSpPr>
              <p:nvPr/>
            </p:nvSpPr>
            <p:spPr>
              <a:xfrm>
                <a:off x="-32953" y="4514823"/>
                <a:ext cx="4127771" cy="810222"/>
              </a:xfrm>
              <a:prstGeom prst="rect">
                <a:avLst/>
              </a:prstGeom>
              <a:blipFill>
                <a:blip r:embed="rId6"/>
                <a:stretch>
                  <a:fillRect l="-1329" b="-112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0" name="TextBox 199">
                <a:extLst>
                  <a:ext uri="{FF2B5EF4-FFF2-40B4-BE49-F238E27FC236}">
                    <a16:creationId xmlns:a16="http://schemas.microsoft.com/office/drawing/2014/main" id="{13090F27-0697-632C-13A4-E72D0E68DE52}"/>
                  </a:ext>
                </a:extLst>
              </p:cNvPr>
              <p:cNvSpPr txBox="1"/>
              <p:nvPr/>
            </p:nvSpPr>
            <p:spPr>
              <a:xfrm>
                <a:off x="0" y="5466612"/>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de-DE" i="1">
                        <a:latin typeface="Cambria Math" panose="02040503050406030204" pitchFamily="18" charset="0"/>
                      </a:rPr>
                      <m:t>𝑥</m:t>
                    </m:r>
                  </m:oMath>
                </a14:m>
                <a:r>
                  <a:rPr lang="en-GB" noProof="0" dirty="0"/>
                  <a:t>-component of the spatial dimension</a:t>
                </a:r>
              </a:p>
            </p:txBody>
          </p:sp>
        </mc:Choice>
        <mc:Fallback>
          <p:sp>
            <p:nvSpPr>
              <p:cNvPr id="200" name="TextBox 199">
                <a:extLst>
                  <a:ext uri="{FF2B5EF4-FFF2-40B4-BE49-F238E27FC236}">
                    <a16:creationId xmlns:a16="http://schemas.microsoft.com/office/drawing/2014/main" id="{13090F27-0697-632C-13A4-E72D0E68DE52}"/>
                  </a:ext>
                </a:extLst>
              </p:cNvPr>
              <p:cNvSpPr txBox="1">
                <a:spLocks noRot="1" noChangeAspect="1" noMove="1" noResize="1" noEditPoints="1" noAdjustHandles="1" noChangeArrowheads="1" noChangeShapeType="1" noTextEdit="1"/>
              </p:cNvSpPr>
              <p:nvPr/>
            </p:nvSpPr>
            <p:spPr>
              <a:xfrm>
                <a:off x="0" y="5466612"/>
                <a:ext cx="4481565" cy="668260"/>
              </a:xfrm>
              <a:prstGeom prst="rect">
                <a:avLst/>
              </a:prstGeom>
              <a:blipFill>
                <a:blip r:embed="rId7"/>
                <a:stretch>
                  <a:fillRect l="-1088" t="-5505" b="-146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1" name="TextBox 200">
                <a:extLst>
                  <a:ext uri="{FF2B5EF4-FFF2-40B4-BE49-F238E27FC236}">
                    <a16:creationId xmlns:a16="http://schemas.microsoft.com/office/drawing/2014/main" id="{AC76D287-A746-205A-D2B8-BDA574AF5BB0}"/>
                  </a:ext>
                </a:extLst>
              </p:cNvPr>
              <p:cNvSpPr txBox="1"/>
              <p:nvPr/>
            </p:nvSpPr>
            <p:spPr>
              <a:xfrm>
                <a:off x="-10985" y="3439299"/>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p:sp>
            <p:nvSpPr>
              <p:cNvPr id="201" name="TextBox 200">
                <a:extLst>
                  <a:ext uri="{FF2B5EF4-FFF2-40B4-BE49-F238E27FC236}">
                    <a16:creationId xmlns:a16="http://schemas.microsoft.com/office/drawing/2014/main" id="{AC76D287-A746-205A-D2B8-BDA574AF5BB0}"/>
                  </a:ext>
                </a:extLst>
              </p:cNvPr>
              <p:cNvSpPr txBox="1">
                <a:spLocks noRot="1" noChangeAspect="1" noMove="1" noResize="1" noEditPoints="1" noAdjustHandles="1" noChangeArrowheads="1" noChangeShapeType="1" noTextEdit="1"/>
              </p:cNvSpPr>
              <p:nvPr/>
            </p:nvSpPr>
            <p:spPr>
              <a:xfrm>
                <a:off x="-10985" y="3439299"/>
                <a:ext cx="2448800" cy="1345753"/>
              </a:xfrm>
              <a:prstGeom prst="rect">
                <a:avLst/>
              </a:prstGeom>
              <a:blipFill>
                <a:blip r:embed="rId8"/>
                <a:stretch>
                  <a:fillRect t="-2262"/>
                </a:stretch>
              </a:blipFill>
            </p:spPr>
            <p:txBody>
              <a:bodyPr/>
              <a:lstStyle/>
              <a:p>
                <a:r>
                  <a:rPr lang="en-US">
                    <a:noFill/>
                  </a:rPr>
                  <a:t> </a:t>
                </a:r>
              </a:p>
            </p:txBody>
          </p:sp>
        </mc:Fallback>
      </mc:AlternateContent>
      <p:sp>
        <p:nvSpPr>
          <p:cNvPr id="202" name="Rectangle 201">
            <a:extLst>
              <a:ext uri="{FF2B5EF4-FFF2-40B4-BE49-F238E27FC236}">
                <a16:creationId xmlns:a16="http://schemas.microsoft.com/office/drawing/2014/main" id="{5A613696-F78F-2BDF-8C1B-29EEB6892BF3}"/>
              </a:ext>
            </a:extLst>
          </p:cNvPr>
          <p:cNvSpPr/>
          <p:nvPr/>
        </p:nvSpPr>
        <p:spPr>
          <a:xfrm>
            <a:off x="0" y="2667484"/>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F9C9D99A-2B4F-BA25-2AD3-2EB31377F607}"/>
              </a:ext>
            </a:extLst>
          </p:cNvPr>
          <p:cNvCxnSpPr>
            <a:cxnSpLocks/>
            <a:stCxn id="35" idx="2"/>
            <a:endCxn id="202" idx="3"/>
          </p:cNvCxnSpPr>
          <p:nvPr/>
        </p:nvCxnSpPr>
        <p:spPr>
          <a:xfrm rot="5400000">
            <a:off x="4448729" y="2619434"/>
            <a:ext cx="1748653"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7371947D-0B50-D219-5F47-801F3C702600}"/>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70E6180-434E-B484-D5C6-7BB4524E31C1}"/>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C42F4C3F-52D3-9747-3210-BE498CDB0794}"/>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F691FBC6-CCB1-1B52-195B-391B17202D13}"/>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9A01868E-737D-323C-FDA1-081E82FD0760}"/>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9A01868E-737D-323C-FDA1-081E82FD0760}"/>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8554F240-9B91-639F-789A-423CED3FF93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229D2C2B-8987-A984-F260-38013B310D43}"/>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732515A2-27F4-7542-76B1-45574377B893}"/>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8</a:t>
            </a:fld>
            <a:endParaRPr lang="en-GB" sz="1600" noProof="0" dirty="0"/>
          </a:p>
        </p:txBody>
      </p:sp>
      <p:sp>
        <p:nvSpPr>
          <p:cNvPr id="220" name="Rectangle 219">
            <a:extLst>
              <a:ext uri="{FF2B5EF4-FFF2-40B4-BE49-F238E27FC236}">
                <a16:creationId xmlns:a16="http://schemas.microsoft.com/office/drawing/2014/main" id="{72D03CEE-B3E0-43B2-1F15-BAA258AB1B5E}"/>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BFE3291C-5427-EE48-E269-7A9BEFC39E84}"/>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275F4741-1A92-65C8-0B5A-0E4584A2F1BB}"/>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06F19AB-F04C-7B9B-A8B9-7D33AC223896}"/>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8714E09D-56E3-4872-B02D-BC37163DA63D}"/>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4D638CAA-52BE-1620-148B-FFDED572E857}"/>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8B9D4C25-8177-7039-D0C8-1E1C303EA213}"/>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2F35386-872D-D909-471D-1B73D59C9633}"/>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C1A8C-F763-11E4-C23F-D9088DE304DE}"/>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699F6E94-96E5-F28C-650B-77438A56F83A}"/>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7B90B8-9943-DDD7-187C-680BC2C0768C}"/>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2682F04-A880-3D7A-179D-63F7FED09DFA}"/>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87C8A2-5BAE-BF84-4A58-59E69FA65A08}"/>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4F2EA8-2D72-BFE7-27A4-85526DBA484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1D72A559-751D-5C7F-EB49-BD740DB0F4CE}"/>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952ACA-BFDC-F9AA-A964-7AC639E2C934}"/>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FE3B50E6-4590-DB69-3BF8-FE7D02FA3C16}"/>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94D1CE-0D17-4FA6-42BB-DDB35511EA7D}"/>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7BA6250-F560-71F8-F670-F365BA4CA2E0}"/>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6869E7-35CB-B9ED-6783-40A683EB9D1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9495DB2E-42FF-1D52-9622-370BDC4EE9D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490EC8-B9BE-196C-FC6E-3D186E8568CC}"/>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122B927-D82E-58CB-E31C-7EC87B7671FD}"/>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EB5BB22-8E16-205E-9A11-6E8295FD8018}"/>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FAAECA-B402-94D0-D216-CAEE2783CB98}"/>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038528-7EA0-6D97-CCE2-822E2B0A2C78}"/>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8479FD-8329-0665-48F9-7D6104A4C8EC}"/>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48961F-3C47-6A28-73D6-E3E501215C13}"/>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54CEDFB0-7ECD-C783-D486-B72F246A0FAB}"/>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B131C2A-21F6-5199-12D6-6C6E68AD8B51}"/>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3F2A921D-3F84-4A35-7C09-512C8C27EA1F}"/>
                  </a:ext>
                </a:extLst>
              </p:cNvPr>
              <p:cNvSpPr txBox="1"/>
              <p:nvPr/>
            </p:nvSpPr>
            <p:spPr>
              <a:xfrm>
                <a:off x="-25727" y="2749766"/>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p:sp>
            <p:nvSpPr>
              <p:cNvPr id="133" name="TextBox 132">
                <a:extLst>
                  <a:ext uri="{FF2B5EF4-FFF2-40B4-BE49-F238E27FC236}">
                    <a16:creationId xmlns:a16="http://schemas.microsoft.com/office/drawing/2014/main" id="{3F2A921D-3F84-4A35-7C09-512C8C27EA1F}"/>
                  </a:ext>
                </a:extLst>
              </p:cNvPr>
              <p:cNvSpPr txBox="1">
                <a:spLocks noRot="1" noChangeAspect="1" noMove="1" noResize="1" noEditPoints="1" noAdjustHandles="1" noChangeArrowheads="1" noChangeShapeType="1" noTextEdit="1"/>
              </p:cNvSpPr>
              <p:nvPr/>
            </p:nvSpPr>
            <p:spPr>
              <a:xfrm>
                <a:off x="-25727" y="2749766"/>
                <a:ext cx="4481163" cy="596382"/>
              </a:xfrm>
              <a:prstGeom prst="rect">
                <a:avLst/>
              </a:prstGeom>
              <a:blipFill>
                <a:blip r:embed="rId28"/>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7DB16D2-56C5-013C-8850-D5ADF1FB1989}"/>
              </a:ext>
            </a:extLst>
          </p:cNvPr>
          <p:cNvSpPr/>
          <p:nvPr/>
        </p:nvSpPr>
        <p:spPr>
          <a:xfrm>
            <a:off x="10363380" y="2910623"/>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2" name="Group 11">
            <a:extLst>
              <a:ext uri="{FF2B5EF4-FFF2-40B4-BE49-F238E27FC236}">
                <a16:creationId xmlns:a16="http://schemas.microsoft.com/office/drawing/2014/main" id="{4DA41765-5A49-705E-552B-CC6B342F2215}"/>
              </a:ext>
            </a:extLst>
          </p:cNvPr>
          <p:cNvGrpSpPr>
            <a:grpSpLocks noChangeAspect="1"/>
          </p:cNvGrpSpPr>
          <p:nvPr/>
        </p:nvGrpSpPr>
        <p:grpSpPr>
          <a:xfrm>
            <a:off x="10579840" y="2394105"/>
            <a:ext cx="804417" cy="713070"/>
            <a:chOff x="1758028" y="3687481"/>
            <a:chExt cx="1312148" cy="1163145"/>
          </a:xfrm>
        </p:grpSpPr>
        <p:grpSp>
          <p:nvGrpSpPr>
            <p:cNvPr id="16" name="Group 15">
              <a:extLst>
                <a:ext uri="{FF2B5EF4-FFF2-40B4-BE49-F238E27FC236}">
                  <a16:creationId xmlns:a16="http://schemas.microsoft.com/office/drawing/2014/main" id="{FF1F835F-1D85-6095-3701-8142EC373952}"/>
                </a:ext>
              </a:extLst>
            </p:cNvPr>
            <p:cNvGrpSpPr/>
            <p:nvPr/>
          </p:nvGrpSpPr>
          <p:grpSpPr>
            <a:xfrm>
              <a:off x="2615571" y="4393426"/>
              <a:ext cx="454605" cy="457200"/>
              <a:chOff x="2615571" y="4393426"/>
              <a:chExt cx="454605" cy="457200"/>
            </a:xfrm>
          </p:grpSpPr>
          <p:sp>
            <p:nvSpPr>
              <p:cNvPr id="119" name="Oval 118">
                <a:extLst>
                  <a:ext uri="{FF2B5EF4-FFF2-40B4-BE49-F238E27FC236}">
                    <a16:creationId xmlns:a16="http://schemas.microsoft.com/office/drawing/2014/main" id="{09CC6412-5F93-396C-03E9-5C4579B8972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381A35-F7D0-4914-C4A8-23C53795DD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AEE64817-D9B8-18B7-AEC8-202969AAC041}"/>
                </a:ext>
              </a:extLst>
            </p:cNvPr>
            <p:cNvGrpSpPr/>
            <p:nvPr/>
          </p:nvGrpSpPr>
          <p:grpSpPr>
            <a:xfrm>
              <a:off x="1758028" y="4383486"/>
              <a:ext cx="454605" cy="457200"/>
              <a:chOff x="2615571" y="4393426"/>
              <a:chExt cx="454605" cy="457200"/>
            </a:xfrm>
          </p:grpSpPr>
          <p:sp>
            <p:nvSpPr>
              <p:cNvPr id="116" name="Oval 115">
                <a:extLst>
                  <a:ext uri="{FF2B5EF4-FFF2-40B4-BE49-F238E27FC236}">
                    <a16:creationId xmlns:a16="http://schemas.microsoft.com/office/drawing/2014/main" id="{13EB2AD5-5589-89F1-348F-749F70631D0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190C8F6-9661-686B-1EF5-EF066828CCED}"/>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8DEF6147-B0F4-C749-35C0-EB5D1ABAB625}"/>
                </a:ext>
              </a:extLst>
            </p:cNvPr>
            <p:cNvCxnSpPr>
              <a:stCxn id="116" idx="6"/>
              <a:endCxn id="11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A8407D-BC8A-9CED-2AAE-029F45990577}"/>
                </a:ext>
              </a:extLst>
            </p:cNvPr>
            <p:cNvCxnSpPr>
              <a:cxnSpLocks/>
              <a:stCxn id="116"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B62E90-ED51-A3FE-A4E0-FDF685B9B2B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944EC-2DE0-A04B-EF7D-00DD345946BE}"/>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240486-7F7A-BDDA-6D81-E8127339E06A}"/>
                </a:ext>
              </a:extLst>
            </p:cNvPr>
            <p:cNvCxnSpPr>
              <a:cxnSpLocks/>
              <a:stCxn id="11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A53058-A081-04C8-B3AE-ED6C369DA54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90AAA7-EEB2-F0AC-43A0-1CCA05E79A9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18648F-8281-9B6F-23C2-6D5FEB55F217}"/>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D0D434-7B29-F6D4-EE3E-B13D9600683C}"/>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CAE385A-4473-15D4-11BF-214079A9B00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F484CB7-A2CD-E77E-7AD5-3A148212AD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AC983AE2-5630-39DE-1EBC-59D1C1460B4F}"/>
                </a:ext>
              </a:extLst>
            </p:cNvPr>
            <p:cNvCxnSpPr>
              <a:stCxn id="34" idx="4"/>
              <a:endCxn id="36"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E88C55-2A39-6FA5-73E0-A7A9AF4FD4C4}"/>
                </a:ext>
              </a:extLst>
            </p:cNvPr>
            <p:cNvCxnSpPr>
              <a:cxnSpLocks/>
              <a:stCxn id="34" idx="0"/>
              <a:endCxn id="36"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5E12B2-CB40-71F2-6315-ACE74BC49866}"/>
                </a:ext>
              </a:extLst>
            </p:cNvPr>
            <p:cNvCxnSpPr>
              <a:stCxn id="36"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B6FE87-4115-23DC-9D0E-4F04DF7756F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EB4D22-05E1-7A54-34D2-ED4CE38BD0D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F81544C-D857-409E-AD25-07E7026AFD0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Graphic 121" descr="Wireless with solid fill">
            <a:extLst>
              <a:ext uri="{FF2B5EF4-FFF2-40B4-BE49-F238E27FC236}">
                <a16:creationId xmlns:a16="http://schemas.microsoft.com/office/drawing/2014/main" id="{C616CAC5-92C3-8707-A983-C26FA5B4632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0955696">
            <a:off x="10758081" y="2021428"/>
            <a:ext cx="322586" cy="297515"/>
          </a:xfrm>
          <a:prstGeom prst="rect">
            <a:avLst/>
          </a:prstGeom>
        </p:spPr>
      </p:pic>
    </p:spTree>
    <p:extLst>
      <p:ext uri="{BB962C8B-B14F-4D97-AF65-F5344CB8AC3E}">
        <p14:creationId xmlns:p14="http://schemas.microsoft.com/office/powerpoint/2010/main" val="12259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fade">
                                      <p:cBhvr>
                                        <p:cTn id="16" dur="500"/>
                                        <p:tgtEl>
                                          <p:spTgt spid="2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50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fade">
                                      <p:cBhvr>
                                        <p:cTn id="25" dur="500"/>
                                        <p:tgtEl>
                                          <p:spTgt spid="2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fade">
                                      <p:cBhvr>
                                        <p:cTn id="28" dur="500"/>
                                        <p:tgtEl>
                                          <p:spTgt spid="1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animEffect transition="in" filter="fade">
                                      <p:cBhvr>
                                        <p:cTn id="31" dur="500"/>
                                        <p:tgtEl>
                                          <p:spTgt spid="20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fade">
                                      <p:cBhvr>
                                        <p:cTn id="36" dur="500"/>
                                        <p:tgtEl>
                                          <p:spTgt spid="2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8"/>
                                        </p:tgtEl>
                                        <p:attrNameLst>
                                          <p:attrName>style.visibility</p:attrName>
                                        </p:attrNameLst>
                                      </p:cBhvr>
                                      <p:to>
                                        <p:strVal val="visible"/>
                                      </p:to>
                                    </p:set>
                                    <p:animEffect transition="in" filter="fade">
                                      <p:cBhvr>
                                        <p:cTn id="39" dur="500"/>
                                        <p:tgtEl>
                                          <p:spTgt spid="218"/>
                                        </p:tgtEl>
                                      </p:cBhvr>
                                    </p:animEffect>
                                  </p:childTnLst>
                                </p:cTn>
                              </p:par>
                              <p:par>
                                <p:cTn id="40" presetID="10" presetClass="entr" presetSubtype="0" fill="hold" nodeType="with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fade">
                                      <p:cBhvr>
                                        <p:cTn id="42" dur="500"/>
                                        <p:tgtEl>
                                          <p:spTgt spid="2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animEffect transition="in" filter="fade">
                                      <p:cBhvr>
                                        <p:cTn id="45" dur="500"/>
                                        <p:tgtEl>
                                          <p:spTgt spid="2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fade">
                                      <p:cBhvr>
                                        <p:cTn id="48" dur="500"/>
                                        <p:tgtEl>
                                          <p:spTgt spid="2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7"/>
                                        </p:tgtEl>
                                        <p:attrNameLst>
                                          <p:attrName>style.visibility</p:attrName>
                                        </p:attrNameLst>
                                      </p:cBhvr>
                                      <p:to>
                                        <p:strVal val="visible"/>
                                      </p:to>
                                    </p:set>
                                    <p:animEffect transition="in" filter="fade">
                                      <p:cBhvr>
                                        <p:cTn id="53" dur="500"/>
                                        <p:tgtEl>
                                          <p:spTgt spid="2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8"/>
                                        </p:tgtEl>
                                        <p:attrNameLst>
                                          <p:attrName>style.visibility</p:attrName>
                                        </p:attrNameLst>
                                      </p:cBhvr>
                                      <p:to>
                                        <p:strVal val="visible"/>
                                      </p:to>
                                    </p:set>
                                    <p:animEffect transition="in" filter="fade">
                                      <p:cBhvr>
                                        <p:cTn id="56" dur="500"/>
                                        <p:tgtEl>
                                          <p:spTgt spid="228"/>
                                        </p:tgtEl>
                                      </p:cBhvr>
                                    </p:animEffect>
                                  </p:childTnLst>
                                </p:cTn>
                              </p:par>
                              <p:par>
                                <p:cTn id="57" presetID="10" presetClass="entr" presetSubtype="0" fill="hold" nodeType="withEffect">
                                  <p:stCondLst>
                                    <p:cond delay="0"/>
                                  </p:stCondLst>
                                  <p:childTnLst>
                                    <p:set>
                                      <p:cBhvr>
                                        <p:cTn id="58" dur="1" fill="hold">
                                          <p:stCondLst>
                                            <p:cond delay="0"/>
                                          </p:stCondLst>
                                        </p:cTn>
                                        <p:tgtEl>
                                          <p:spTgt spid="234"/>
                                        </p:tgtEl>
                                        <p:attrNameLst>
                                          <p:attrName>style.visibility</p:attrName>
                                        </p:attrNameLst>
                                      </p:cBhvr>
                                      <p:to>
                                        <p:strVal val="visible"/>
                                      </p:to>
                                    </p:set>
                                    <p:animEffect transition="in" filter="fade">
                                      <p:cBhvr>
                                        <p:cTn id="59" dur="500"/>
                                        <p:tgtEl>
                                          <p:spTgt spid="2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E2B0F-8D58-7F0A-2D9C-F5044B67E3A2}"/>
            </a:ext>
          </a:extLst>
        </p:cNvPr>
        <p:cNvGrpSpPr/>
        <p:nvPr/>
      </p:nvGrpSpPr>
      <p:grpSpPr>
        <a:xfrm>
          <a:off x="0" y="0"/>
          <a:ext cx="0" cy="0"/>
          <a:chOff x="0" y="0"/>
          <a:chExt cx="0" cy="0"/>
        </a:xfrm>
      </p:grpSpPr>
      <p:sp>
        <p:nvSpPr>
          <p:cNvPr id="47" name="TextBox 33">
            <a:extLst>
              <a:ext uri="{FF2B5EF4-FFF2-40B4-BE49-F238E27FC236}">
                <a16:creationId xmlns:a16="http://schemas.microsoft.com/office/drawing/2014/main" id="{62F3C54F-1713-0ECE-BAA3-928358185942}"/>
              </a:ext>
            </a:extLst>
          </p:cNvPr>
          <p:cNvSpPr/>
          <p:nvPr/>
        </p:nvSpPr>
        <p:spPr>
          <a:xfrm>
            <a:off x="0" y="1257"/>
            <a:ext cx="3416746"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17" name="TextBox 116">
            <a:extLst>
              <a:ext uri="{FF2B5EF4-FFF2-40B4-BE49-F238E27FC236}">
                <a16:creationId xmlns:a16="http://schemas.microsoft.com/office/drawing/2014/main" id="{3BC27CB8-D2CA-3ED1-7D2D-28B90895DAE0}"/>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AA9663AE-6633-A0F9-DEEA-95CD77ADA275}"/>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A4FBCC3A-4619-940A-6920-88929F280CCE}"/>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523D10AA-B9D3-15EA-6712-83ACD37F1DD4}"/>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36A01F8E-C639-CC80-6D67-1B208C29A180}"/>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9</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0FBE3350-7CA3-1B29-5E8C-CCFD6898487F}"/>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3AAA9321-635B-B06C-E820-872218301DFC}"/>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ED3C85A1-0260-3EC2-95F8-3A5E221E7D4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96C0D86-C820-ACEC-26B0-24D3BA85B448}"/>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E64EE4-6BE3-7E80-CCB3-EFE63C7C52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D5E64EE4-6BE3-7E80-CCB3-EFE63C7C52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7"/>
                <a:stretch>
                  <a:fillRect l="-25926" r="-22222"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EA23696B-DF30-1386-837E-73FA4B28C8CC}"/>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EE9D82-4C5A-C900-A1CF-5B111FD6EC93}"/>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6EE9D82-4C5A-C900-A1CF-5B111FD6EC93}"/>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8"/>
                <a:stretch>
                  <a:fillRect r="-6923" b="-13115"/>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9F0E191C-8BD7-8873-0D2A-0533796B8FE7}"/>
              </a:ext>
            </a:extLst>
          </p:cNvPr>
          <p:cNvSpPr/>
          <p:nvPr/>
        </p:nvSpPr>
        <p:spPr>
          <a:xfrm>
            <a:off x="1045888"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E3C2DB-0A64-BB68-8CB4-5FF23C0A3DDF}"/>
                  </a:ext>
                </a:extLst>
              </p:cNvPr>
              <p:cNvSpPr txBox="1"/>
              <p:nvPr/>
            </p:nvSpPr>
            <p:spPr>
              <a:xfrm>
                <a:off x="1005248"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12E3C2DB-0A64-BB68-8CB4-5FF23C0A3DDF}"/>
                  </a:ext>
                </a:extLst>
              </p:cNvPr>
              <p:cNvSpPr txBox="1">
                <a:spLocks noRot="1" noChangeAspect="1" noMove="1" noResize="1" noEditPoints="1" noAdjustHandles="1" noChangeArrowheads="1" noChangeShapeType="1" noTextEdit="1"/>
              </p:cNvSpPr>
              <p:nvPr/>
            </p:nvSpPr>
            <p:spPr>
              <a:xfrm>
                <a:off x="1005248" y="4305098"/>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2B00F3D7-E03F-CC89-1D51-AA9C0374C260}"/>
              </a:ext>
            </a:extLst>
          </p:cNvPr>
          <p:cNvSpPr/>
          <p:nvPr/>
        </p:nvSpPr>
        <p:spPr>
          <a:xfrm>
            <a:off x="1811242"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543A20-E689-138E-37E8-8E597073D4A3}"/>
                  </a:ext>
                </a:extLst>
              </p:cNvPr>
              <p:cNvSpPr txBox="1"/>
              <p:nvPr/>
            </p:nvSpPr>
            <p:spPr>
              <a:xfrm>
                <a:off x="1770602"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0C543A20-E689-138E-37E8-8E597073D4A3}"/>
                  </a:ext>
                </a:extLst>
              </p:cNvPr>
              <p:cNvSpPr txBox="1">
                <a:spLocks noRot="1" noChangeAspect="1" noMove="1" noResize="1" noEditPoints="1" noAdjustHandles="1" noChangeArrowheads="1" noChangeShapeType="1" noTextEdit="1"/>
              </p:cNvSpPr>
              <p:nvPr/>
            </p:nvSpPr>
            <p:spPr>
              <a:xfrm>
                <a:off x="1770602" y="4305098"/>
                <a:ext cx="793026" cy="369332"/>
              </a:xfrm>
              <a:prstGeom prst="rect">
                <a:avLst/>
              </a:prstGeom>
              <a:blipFill>
                <a:blip r:embed="rId10"/>
                <a:stretch>
                  <a:fillRect r="-6107"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8A314C-3F5B-FB66-1DCD-CF5A44D4CE47}"/>
                  </a:ext>
                </a:extLst>
              </p:cNvPr>
              <p:cNvSpPr txBox="1"/>
              <p:nvPr/>
            </p:nvSpPr>
            <p:spPr>
              <a:xfrm>
                <a:off x="2614696" y="43035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D8A314C-3F5B-FB66-1DCD-CF5A44D4CE47}"/>
                  </a:ext>
                </a:extLst>
              </p:cNvPr>
              <p:cNvSpPr txBox="1">
                <a:spLocks noRot="1" noChangeAspect="1" noMove="1" noResize="1" noEditPoints="1" noAdjustHandles="1" noChangeArrowheads="1" noChangeShapeType="1" noTextEdit="1"/>
              </p:cNvSpPr>
              <p:nvPr/>
            </p:nvSpPr>
            <p:spPr>
              <a:xfrm>
                <a:off x="2614696" y="4303572"/>
                <a:ext cx="381730" cy="369332"/>
              </a:xfrm>
              <a:prstGeom prst="rect">
                <a:avLst/>
              </a:prstGeom>
              <a:blipFill>
                <a:blip r:embed="rId11"/>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D9F6F113-5082-856C-9268-948E91393863}"/>
              </a:ext>
            </a:extLst>
          </p:cNvPr>
          <p:cNvSpPr/>
          <p:nvPr/>
        </p:nvSpPr>
        <p:spPr>
          <a:xfrm>
            <a:off x="3114762" y="427885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3D2466-8E55-AF24-337E-BAA8044A100C}"/>
                  </a:ext>
                </a:extLst>
              </p:cNvPr>
              <p:cNvSpPr txBox="1"/>
              <p:nvPr/>
            </p:nvSpPr>
            <p:spPr>
              <a:xfrm>
                <a:off x="3074122" y="428156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63D2466-8E55-AF24-337E-BAA8044A100C}"/>
                  </a:ext>
                </a:extLst>
              </p:cNvPr>
              <p:cNvSpPr txBox="1">
                <a:spLocks noRot="1" noChangeAspect="1" noMove="1" noResize="1" noEditPoints="1" noAdjustHandles="1" noChangeArrowheads="1" noChangeShapeType="1" noTextEdit="1"/>
              </p:cNvSpPr>
              <p:nvPr/>
            </p:nvSpPr>
            <p:spPr>
              <a:xfrm>
                <a:off x="3074122" y="4281564"/>
                <a:ext cx="793026" cy="369332"/>
              </a:xfrm>
              <a:prstGeom prst="rect">
                <a:avLst/>
              </a:prstGeom>
              <a:blipFill>
                <a:blip r:embed="rId12"/>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5776853-6BC5-CD73-C38E-B018F201811C}"/>
              </a:ext>
            </a:extLst>
          </p:cNvPr>
          <p:cNvCxnSpPr>
            <a:cxnSpLocks/>
          </p:cNvCxnSpPr>
          <p:nvPr/>
        </p:nvCxnSpPr>
        <p:spPr>
          <a:xfrm>
            <a:off x="239175" y="4055572"/>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CFCFD9-EFAB-E409-BC9A-F6927C05CE33}"/>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78CFCFD9-EFAB-E409-BC9A-F6927C05CE33}"/>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AE6F63-8DBD-08C0-E0B3-F859C8B94454}"/>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705177-EE5E-DBE7-ACD9-D7834A5C3CA2}"/>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D48A9AF4-B869-402D-0EA6-8056CDFBD71F}"/>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15DD896-BC29-666B-FECE-6B188E73F725}"/>
                  </a:ext>
                </a:extLst>
              </p:cNvPr>
              <p:cNvSpPr txBox="1"/>
              <p:nvPr/>
            </p:nvSpPr>
            <p:spPr>
              <a:xfrm>
                <a:off x="4098136" y="239938"/>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15DD896-BC29-666B-FECE-6B188E73F725}"/>
                  </a:ext>
                </a:extLst>
              </p:cNvPr>
              <p:cNvSpPr txBox="1">
                <a:spLocks noRot="1" noChangeAspect="1" noMove="1" noResize="1" noEditPoints="1" noAdjustHandles="1" noChangeArrowheads="1" noChangeShapeType="1" noTextEdit="1"/>
              </p:cNvSpPr>
              <p:nvPr/>
            </p:nvSpPr>
            <p:spPr>
              <a:xfrm>
                <a:off x="4098136" y="239938"/>
                <a:ext cx="3776740" cy="337913"/>
              </a:xfrm>
              <a:prstGeom prst="rect">
                <a:avLst/>
              </a:prstGeom>
              <a:blipFill>
                <a:blip r:embed="rId24"/>
                <a:stretch>
                  <a:fillRect l="-323" r="-32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0B50BE-6AAA-ADE9-55D2-49D2915D3A20}"/>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86038C0B-6F72-41C1-C465-D8E6870BD513}"/>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A6DC0CB-5AA1-8486-3776-E34899056C2A}"/>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F48D3057-8B74-CC29-AB37-05360D9C8A94}"/>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A825E0A-95B0-EA10-6581-D7CB9743FFDF}"/>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9E5ED7E6-B9DF-B8A2-2E4F-FE7BC9E2705B}"/>
              </a:ext>
            </a:extLst>
          </p:cNvPr>
          <p:cNvSpPr txBox="1"/>
          <p:nvPr/>
        </p:nvSpPr>
        <p:spPr>
          <a:xfrm>
            <a:off x="7987263" y="260658"/>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90A49108-0EFE-0BD3-C98B-2D0D02DA02D3}"/>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ACD499DE-83D3-E070-2BEE-DE11A35D567A}"/>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416D4FFB-B642-12B8-6B40-71E885EC51D5}"/>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868C86EE-364C-52FA-8192-B3577375628B}"/>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A0DE72ED-0284-E8A2-08EC-E52EB42634A2}"/>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F2F783F9-6222-6C27-5CE7-0AC08C057CB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BE52CAC7-CB6C-A1E3-AC7B-EE7C66A08401}"/>
              </a:ext>
            </a:extLst>
          </p:cNvPr>
          <p:cNvCxnSpPr>
            <a:cxnSpLocks/>
            <a:stCxn id="16" idx="1"/>
            <a:endCxn id="15" idx="3"/>
          </p:cNvCxnSpPr>
          <p:nvPr/>
        </p:nvCxnSpPr>
        <p:spPr>
          <a:xfrm rot="10800000" flipV="1">
            <a:off x="3867148" y="2493070"/>
            <a:ext cx="2917628" cy="197316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2220E657-4E24-3943-AE58-48F0AA4E0AE8}"/>
              </a:ext>
            </a:extLst>
          </p:cNvPr>
          <p:cNvGrpSpPr>
            <a:grpSpLocks noChangeAspect="1"/>
          </p:cNvGrpSpPr>
          <p:nvPr/>
        </p:nvGrpSpPr>
        <p:grpSpPr>
          <a:xfrm>
            <a:off x="3748139" y="1856396"/>
            <a:ext cx="825868" cy="827381"/>
            <a:chOff x="3837320" y="2577311"/>
            <a:chExt cx="1214148" cy="1216373"/>
          </a:xfrm>
        </p:grpSpPr>
        <p:sp>
          <p:nvSpPr>
            <p:cNvPr id="109" name="Oval 108">
              <a:extLst>
                <a:ext uri="{FF2B5EF4-FFF2-40B4-BE49-F238E27FC236}">
                  <a16:creationId xmlns:a16="http://schemas.microsoft.com/office/drawing/2014/main" id="{C40DE11D-332E-F56F-C517-3F7B8BD52105}"/>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0" name="Group 109">
              <a:extLst>
                <a:ext uri="{FF2B5EF4-FFF2-40B4-BE49-F238E27FC236}">
                  <a16:creationId xmlns:a16="http://schemas.microsoft.com/office/drawing/2014/main" id="{B44F3528-29CE-95A3-51DC-87F2DC725EBA}"/>
                </a:ext>
              </a:extLst>
            </p:cNvPr>
            <p:cNvGrpSpPr>
              <a:grpSpLocks noChangeAspect="1"/>
            </p:cNvGrpSpPr>
            <p:nvPr/>
          </p:nvGrpSpPr>
          <p:grpSpPr>
            <a:xfrm>
              <a:off x="4053780" y="2949988"/>
              <a:ext cx="804417" cy="713070"/>
              <a:chOff x="1758028" y="3687481"/>
              <a:chExt cx="1312148" cy="1163145"/>
            </a:xfrm>
          </p:grpSpPr>
          <p:grpSp>
            <p:nvGrpSpPr>
              <p:cNvPr id="111" name="Group 110">
                <a:extLst>
                  <a:ext uri="{FF2B5EF4-FFF2-40B4-BE49-F238E27FC236}">
                    <a16:creationId xmlns:a16="http://schemas.microsoft.com/office/drawing/2014/main" id="{008BA9E8-4CB9-6455-76AA-54F897EF35D3}"/>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1AE3BD0E-44A3-76E1-21BF-C7E16F3C2F8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66FACE2-A981-AB49-9C46-1B876ED9457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F77DB4D8-A611-A0F7-B528-CE550B46F8B2}"/>
                  </a:ext>
                </a:extLst>
              </p:cNvPr>
              <p:cNvGrpSpPr/>
              <p:nvPr/>
            </p:nvGrpSpPr>
            <p:grpSpPr>
              <a:xfrm>
                <a:off x="1758028" y="4383486"/>
                <a:ext cx="454605" cy="457200"/>
                <a:chOff x="2615571" y="4393426"/>
                <a:chExt cx="454605" cy="457200"/>
              </a:xfrm>
            </p:grpSpPr>
            <p:sp>
              <p:nvSpPr>
                <p:cNvPr id="209" name="Oval 208">
                  <a:extLst>
                    <a:ext uri="{FF2B5EF4-FFF2-40B4-BE49-F238E27FC236}">
                      <a16:creationId xmlns:a16="http://schemas.microsoft.com/office/drawing/2014/main" id="{960C72BA-E3C3-9487-384D-3A84AA36F91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7F26991-E904-0442-C368-7A75B12253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3" name="Straight Connector 112">
                <a:extLst>
                  <a:ext uri="{FF2B5EF4-FFF2-40B4-BE49-F238E27FC236}">
                    <a16:creationId xmlns:a16="http://schemas.microsoft.com/office/drawing/2014/main" id="{3F7A7883-D0E7-2D7B-8811-7E39E0934885}"/>
                  </a:ext>
                </a:extLst>
              </p:cNvPr>
              <p:cNvCxnSpPr>
                <a:stCxn id="209"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A850F11-78BD-B678-7B01-9956159C88CE}"/>
                  </a:ext>
                </a:extLst>
              </p:cNvPr>
              <p:cNvCxnSpPr>
                <a:cxnSpLocks/>
                <a:stCxn id="20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43AB448-684C-3D80-0F5A-D1C68F05DB1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1E0AA10-100A-AECE-8F58-3091D1D9FBB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79A0C8-70A7-378E-E236-CA8225020E35}"/>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6CA2D3B-1EA7-419A-2CD2-256DA218273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FBD62EB-FCF9-13AA-0E90-B65189E7DA2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4F6BBA6-8E97-FFC3-E878-11C6809566AD}"/>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9540560-FE64-5DB1-B1CC-A78E30A6941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D7DE16EA-9E18-6794-61C4-521539637D67}"/>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42C3972-F938-0B4C-A75E-28793769E2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2" name="Straight Connector 201">
                <a:extLst>
                  <a:ext uri="{FF2B5EF4-FFF2-40B4-BE49-F238E27FC236}">
                    <a16:creationId xmlns:a16="http://schemas.microsoft.com/office/drawing/2014/main" id="{EF43338B-BE30-6D88-A68D-CBE597D6F407}"/>
                  </a:ext>
                </a:extLst>
              </p:cNvPr>
              <p:cNvCxnSpPr>
                <a:stCxn id="200" idx="4"/>
                <a:endCxn id="201"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F8218EF-E6CF-1CE2-BA2A-B796D560E382}"/>
                  </a:ext>
                </a:extLst>
              </p:cNvPr>
              <p:cNvCxnSpPr>
                <a:cxnSpLocks/>
                <a:stCxn id="200" idx="0"/>
                <a:endCxn id="201"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62AF37-C606-6F42-0FB4-3E978F449987}"/>
                  </a:ext>
                </a:extLst>
              </p:cNvPr>
              <p:cNvCxnSpPr>
                <a:stCxn id="201"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5C5F3E-A829-1179-D016-1CB36FD2796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D00589B-9305-7D65-0F54-29898D9AAC19}"/>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9B49DD9-28A1-8529-A7E6-B916739D5675}"/>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3" name="Graphic 212" descr="Wireless with solid fill">
              <a:extLst>
                <a:ext uri="{FF2B5EF4-FFF2-40B4-BE49-F238E27FC236}">
                  <a16:creationId xmlns:a16="http://schemas.microsoft.com/office/drawing/2014/main" id="{C0EB7145-F6C8-7930-DAC3-8497E6581C3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grpSp>
        <p:nvGrpSpPr>
          <p:cNvPr id="237" name="Group 236">
            <a:extLst>
              <a:ext uri="{FF2B5EF4-FFF2-40B4-BE49-F238E27FC236}">
                <a16:creationId xmlns:a16="http://schemas.microsoft.com/office/drawing/2014/main" id="{53179592-3461-7B24-9075-F9D9FE8D3D3E}"/>
              </a:ext>
            </a:extLst>
          </p:cNvPr>
          <p:cNvGrpSpPr/>
          <p:nvPr/>
        </p:nvGrpSpPr>
        <p:grpSpPr>
          <a:xfrm>
            <a:off x="1771312" y="1028196"/>
            <a:ext cx="623653" cy="669179"/>
            <a:chOff x="94594" y="1868587"/>
            <a:chExt cx="623653" cy="669179"/>
          </a:xfrm>
        </p:grpSpPr>
        <p:grpSp>
          <p:nvGrpSpPr>
            <p:cNvPr id="238" name="Group 237">
              <a:extLst>
                <a:ext uri="{FF2B5EF4-FFF2-40B4-BE49-F238E27FC236}">
                  <a16:creationId xmlns:a16="http://schemas.microsoft.com/office/drawing/2014/main" id="{12FB3684-A3D8-AFD3-DA7C-EC309AE8DDFF}"/>
                </a:ext>
              </a:extLst>
            </p:cNvPr>
            <p:cNvGrpSpPr/>
            <p:nvPr/>
          </p:nvGrpSpPr>
          <p:grpSpPr>
            <a:xfrm>
              <a:off x="94594" y="1872556"/>
              <a:ext cx="68712" cy="92593"/>
              <a:chOff x="1844231" y="869163"/>
              <a:chExt cx="108640" cy="146399"/>
            </a:xfrm>
          </p:grpSpPr>
          <p:cxnSp>
            <p:nvCxnSpPr>
              <p:cNvPr id="271" name="Straight Connector 270">
                <a:extLst>
                  <a:ext uri="{FF2B5EF4-FFF2-40B4-BE49-F238E27FC236}">
                    <a16:creationId xmlns:a16="http://schemas.microsoft.com/office/drawing/2014/main" id="{152E662F-9CD0-48B3-DB91-3851E9DA5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967E5BC-437E-8E46-F70F-E66C9A47945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2B27D2C-396D-1477-B736-1E38BA0280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5456CCC2-8EDA-6AB0-B8EC-897B4197EB27}"/>
                </a:ext>
              </a:extLst>
            </p:cNvPr>
            <p:cNvGrpSpPr/>
            <p:nvPr/>
          </p:nvGrpSpPr>
          <p:grpSpPr>
            <a:xfrm>
              <a:off x="98940" y="2152583"/>
              <a:ext cx="68712" cy="92593"/>
              <a:chOff x="1844231" y="869163"/>
              <a:chExt cx="108640" cy="146399"/>
            </a:xfrm>
          </p:grpSpPr>
          <p:cxnSp>
            <p:nvCxnSpPr>
              <p:cNvPr id="268" name="Straight Connector 267">
                <a:extLst>
                  <a:ext uri="{FF2B5EF4-FFF2-40B4-BE49-F238E27FC236}">
                    <a16:creationId xmlns:a16="http://schemas.microsoft.com/office/drawing/2014/main" id="{0C28E35A-BD5F-F077-E6E8-75E7D014A9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AFEC701-0642-A94E-3D64-82BA85F198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FC7E2BD-D4CB-63E2-8B7B-18A1F6522E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317730DD-9A81-4045-F6A8-352310BA186E}"/>
                </a:ext>
              </a:extLst>
            </p:cNvPr>
            <p:cNvGrpSpPr/>
            <p:nvPr/>
          </p:nvGrpSpPr>
          <p:grpSpPr>
            <a:xfrm>
              <a:off x="98940" y="2445006"/>
              <a:ext cx="68712" cy="92593"/>
              <a:chOff x="1844231" y="869163"/>
              <a:chExt cx="108640" cy="146399"/>
            </a:xfrm>
          </p:grpSpPr>
          <p:cxnSp>
            <p:nvCxnSpPr>
              <p:cNvPr id="265" name="Straight Connector 264">
                <a:extLst>
                  <a:ext uri="{FF2B5EF4-FFF2-40B4-BE49-F238E27FC236}">
                    <a16:creationId xmlns:a16="http://schemas.microsoft.com/office/drawing/2014/main" id="{4A9BEF84-E542-39D9-EAC8-8A6BC5D4FE7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C09562A-36BA-1F28-C4F5-5D9E6C3A64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907A0D2-3A0A-B0D5-4765-88D901EBE8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B46129CA-E330-304E-BF14-2C91D5865E54}"/>
                </a:ext>
              </a:extLst>
            </p:cNvPr>
            <p:cNvGrpSpPr/>
            <p:nvPr/>
          </p:nvGrpSpPr>
          <p:grpSpPr>
            <a:xfrm>
              <a:off x="380901" y="1868587"/>
              <a:ext cx="68712" cy="92593"/>
              <a:chOff x="1844231" y="869163"/>
              <a:chExt cx="108640" cy="146399"/>
            </a:xfrm>
          </p:grpSpPr>
          <p:cxnSp>
            <p:nvCxnSpPr>
              <p:cNvPr id="262" name="Straight Connector 261">
                <a:extLst>
                  <a:ext uri="{FF2B5EF4-FFF2-40B4-BE49-F238E27FC236}">
                    <a16:creationId xmlns:a16="http://schemas.microsoft.com/office/drawing/2014/main" id="{8DA115FA-BCD4-5C3C-A20A-51E685D7832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A050139-AE50-8CAB-1F83-B4BACF32E5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312627A-8452-9B19-F2D5-9E45F9C4CA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4E09EE29-DC3D-B6A6-C2DB-D937199A8F6A}"/>
                </a:ext>
              </a:extLst>
            </p:cNvPr>
            <p:cNvGrpSpPr/>
            <p:nvPr/>
          </p:nvGrpSpPr>
          <p:grpSpPr>
            <a:xfrm>
              <a:off x="379741" y="2148533"/>
              <a:ext cx="68712" cy="92593"/>
              <a:chOff x="1844231" y="869163"/>
              <a:chExt cx="108640" cy="146399"/>
            </a:xfrm>
          </p:grpSpPr>
          <p:cxnSp>
            <p:nvCxnSpPr>
              <p:cNvPr id="259" name="Straight Connector 258">
                <a:extLst>
                  <a:ext uri="{FF2B5EF4-FFF2-40B4-BE49-F238E27FC236}">
                    <a16:creationId xmlns:a16="http://schemas.microsoft.com/office/drawing/2014/main" id="{6724C5BE-80AA-B71B-A540-98C9CDC0CF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2CCABEF-D26F-8BB5-C448-DC0DD6AF42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0E7CD70-2524-321C-27E0-72D61A8813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5EF204EA-5650-A29A-38E2-404DE9884FEE}"/>
                </a:ext>
              </a:extLst>
            </p:cNvPr>
            <p:cNvGrpSpPr/>
            <p:nvPr/>
          </p:nvGrpSpPr>
          <p:grpSpPr>
            <a:xfrm>
              <a:off x="383825" y="2445173"/>
              <a:ext cx="68712" cy="92593"/>
              <a:chOff x="1844231" y="869163"/>
              <a:chExt cx="108640" cy="146399"/>
            </a:xfrm>
          </p:grpSpPr>
          <p:cxnSp>
            <p:nvCxnSpPr>
              <p:cNvPr id="256" name="Straight Connector 255">
                <a:extLst>
                  <a:ext uri="{FF2B5EF4-FFF2-40B4-BE49-F238E27FC236}">
                    <a16:creationId xmlns:a16="http://schemas.microsoft.com/office/drawing/2014/main" id="{50CD9316-49A0-6A55-AD30-170CADBCDE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B7E9540-056B-61E7-DD45-21AB7873CB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46CFE99-7464-8AB9-FCB3-FAAF4A8C99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6B5B7A0A-5E9F-9F9E-2C81-A5D8C1DE0E9C}"/>
                </a:ext>
              </a:extLst>
            </p:cNvPr>
            <p:cNvGrpSpPr/>
            <p:nvPr/>
          </p:nvGrpSpPr>
          <p:grpSpPr>
            <a:xfrm>
              <a:off x="646611" y="1868587"/>
              <a:ext cx="68712" cy="92593"/>
              <a:chOff x="1844231" y="869163"/>
              <a:chExt cx="108640" cy="146399"/>
            </a:xfrm>
          </p:grpSpPr>
          <p:cxnSp>
            <p:nvCxnSpPr>
              <p:cNvPr id="253" name="Straight Connector 252">
                <a:extLst>
                  <a:ext uri="{FF2B5EF4-FFF2-40B4-BE49-F238E27FC236}">
                    <a16:creationId xmlns:a16="http://schemas.microsoft.com/office/drawing/2014/main" id="{F0BEA463-998C-4F3A-8D1F-A711EFC74B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AE04131-D9BC-D897-161A-187CF2608AA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C3C54F9-5ED6-6A7D-5133-D1D49C6D1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A4C3862C-6BE6-D71E-D24D-CC88CB3A98FA}"/>
                </a:ext>
              </a:extLst>
            </p:cNvPr>
            <p:cNvGrpSpPr/>
            <p:nvPr/>
          </p:nvGrpSpPr>
          <p:grpSpPr>
            <a:xfrm>
              <a:off x="645451" y="2148533"/>
              <a:ext cx="68712" cy="92593"/>
              <a:chOff x="1844231" y="869163"/>
              <a:chExt cx="108640" cy="146399"/>
            </a:xfrm>
          </p:grpSpPr>
          <p:cxnSp>
            <p:nvCxnSpPr>
              <p:cNvPr id="250" name="Straight Connector 249">
                <a:extLst>
                  <a:ext uri="{FF2B5EF4-FFF2-40B4-BE49-F238E27FC236}">
                    <a16:creationId xmlns:a16="http://schemas.microsoft.com/office/drawing/2014/main" id="{19FC3EDC-FE25-3C79-C528-98AD1395163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23E432D-477D-1303-FFE7-575F73D6B3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A2CD95-7F81-283D-52B6-0DEB6A7747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0F578AC7-DE44-59B2-4382-374450505ED0}"/>
                </a:ext>
              </a:extLst>
            </p:cNvPr>
            <p:cNvGrpSpPr/>
            <p:nvPr/>
          </p:nvGrpSpPr>
          <p:grpSpPr>
            <a:xfrm>
              <a:off x="649535" y="2445173"/>
              <a:ext cx="68712" cy="92593"/>
              <a:chOff x="1844231" y="869163"/>
              <a:chExt cx="108640" cy="146399"/>
            </a:xfrm>
          </p:grpSpPr>
          <p:cxnSp>
            <p:nvCxnSpPr>
              <p:cNvPr id="247" name="Straight Connector 246">
                <a:extLst>
                  <a:ext uri="{FF2B5EF4-FFF2-40B4-BE49-F238E27FC236}">
                    <a16:creationId xmlns:a16="http://schemas.microsoft.com/office/drawing/2014/main" id="{609A08E4-76DA-457F-9CB0-27C94D732E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6E074F0-1821-6404-D17D-E3669FBA71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B050672-B88F-5133-8D56-702C1916BDB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74" name="Picture 273">
            <a:extLst>
              <a:ext uri="{FF2B5EF4-FFF2-40B4-BE49-F238E27FC236}">
                <a16:creationId xmlns:a16="http://schemas.microsoft.com/office/drawing/2014/main" id="{E81F4253-1955-C337-EAE0-39AFF9AAC428}"/>
              </a:ext>
            </a:extLst>
          </p:cNvPr>
          <p:cNvPicPr>
            <a:picLocks noChangeAspect="1"/>
          </p:cNvPicPr>
          <p:nvPr/>
        </p:nvPicPr>
        <p:blipFill>
          <a:blip r:embed="rId28"/>
          <a:stretch>
            <a:fillRect/>
          </a:stretch>
        </p:blipFill>
        <p:spPr>
          <a:xfrm>
            <a:off x="2491120" y="930381"/>
            <a:ext cx="1152529" cy="1181800"/>
          </a:xfrm>
          <a:prstGeom prst="rect">
            <a:avLst/>
          </a:prstGeom>
        </p:spPr>
      </p:pic>
      <p:sp>
        <p:nvSpPr>
          <p:cNvPr id="275" name="TextBox 274">
            <a:extLst>
              <a:ext uri="{FF2B5EF4-FFF2-40B4-BE49-F238E27FC236}">
                <a16:creationId xmlns:a16="http://schemas.microsoft.com/office/drawing/2014/main" id="{A60DBC12-3F8A-EB1A-DBA6-4C343C2CCD41}"/>
              </a:ext>
            </a:extLst>
          </p:cNvPr>
          <p:cNvSpPr txBox="1"/>
          <p:nvPr/>
        </p:nvSpPr>
        <p:spPr>
          <a:xfrm>
            <a:off x="2559093" y="55124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EC4E7BA-C40A-0E31-1F7C-735CA53BF7B8}"/>
                  </a:ext>
                </a:extLst>
              </p:cNvPr>
              <p:cNvSpPr txBox="1"/>
              <p:nvPr/>
            </p:nvSpPr>
            <p:spPr>
              <a:xfrm>
                <a:off x="2985591" y="1608301"/>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276" name="TextBox 275">
                <a:extLst>
                  <a:ext uri="{FF2B5EF4-FFF2-40B4-BE49-F238E27FC236}">
                    <a16:creationId xmlns:a16="http://schemas.microsoft.com/office/drawing/2014/main" id="{1EC4E7BA-C40A-0E31-1F7C-735CA53BF7B8}"/>
                  </a:ext>
                </a:extLst>
              </p:cNvPr>
              <p:cNvSpPr txBox="1">
                <a:spLocks noRot="1" noChangeAspect="1" noMove="1" noResize="1" noEditPoints="1" noAdjustHandles="1" noChangeArrowheads="1" noChangeShapeType="1" noTextEdit="1"/>
              </p:cNvSpPr>
              <p:nvPr/>
            </p:nvSpPr>
            <p:spPr>
              <a:xfrm>
                <a:off x="2985591" y="1608301"/>
                <a:ext cx="656869" cy="307777"/>
              </a:xfrm>
              <a:prstGeom prst="rect">
                <a:avLst/>
              </a:prstGeom>
              <a:blipFill>
                <a:blip r:embed="rId29"/>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3614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par>
                                <p:cTn id="43" presetID="10"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fade">
                                      <p:cBhvr>
                                        <p:cTn id="50" dur="500"/>
                                        <p:tgtEl>
                                          <p:spTgt spid="2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3"/>
                                        </p:tgtEl>
                                        <p:attrNameLst>
                                          <p:attrName>style.visibility</p:attrName>
                                        </p:attrNameLst>
                                      </p:cBhvr>
                                      <p:to>
                                        <p:strVal val="visible"/>
                                      </p:to>
                                    </p:set>
                                    <p:animEffect transition="in" filter="fade">
                                      <p:cBhvr>
                                        <p:cTn id="56" dur="500"/>
                                        <p:tgtEl>
                                          <p:spTgt spid="1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7"/>
                                        </p:tgtEl>
                                        <p:attrNameLst>
                                          <p:attrName>style.visibility</p:attrName>
                                        </p:attrNameLst>
                                      </p:cBhvr>
                                      <p:to>
                                        <p:strVal val="visible"/>
                                      </p:to>
                                    </p:set>
                                    <p:animEffect transition="in" filter="fade">
                                      <p:cBhvr>
                                        <p:cTn id="59" dur="500"/>
                                        <p:tgtEl>
                                          <p:spTgt spid="2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par>
                                <p:cTn id="101" presetID="10"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23" grpId="0"/>
      <p:bldP spid="41" grpId="0"/>
      <p:bldP spid="116" grpId="0"/>
      <p:bldP spid="118" grpId="0" animBg="1"/>
      <p:bldP spid="119" grpId="0"/>
      <p:bldP spid="123" grpId="0"/>
      <p:bldP spid="126" grpId="0"/>
      <p:bldP spid="192" grpId="0"/>
      <p:bldP spid="19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6330</Words>
  <Application>Microsoft Office PowerPoint</Application>
  <PresentationFormat>Widescreen</PresentationFormat>
  <Paragraphs>1443</Paragraphs>
  <Slides>88</Slides>
  <Notes>9</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vt:i4>
      </vt:variant>
    </vt:vector>
  </HeadingPairs>
  <TitlesOfParts>
    <vt:vector size="100"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Advancing localization technologies using  Stacked Intelligent Metasurfaces  </vt:lpstr>
      <vt:lpstr>Use case: Fast tracking of Autonomous Mobile Robots for Smart Factory</vt:lpstr>
      <vt:lpstr>PowerPoint Presentation</vt:lpstr>
      <vt:lpstr>PowerPoint Presentation</vt:lpstr>
      <vt:lpstr>PowerPoint Presentation</vt:lpstr>
      <vt:lpstr>PowerPoint Presentation</vt:lpstr>
      <vt:lpstr>SIM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Advancing localization technologies using  Stacked Intelligent Metasurfaces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163</cp:revision>
  <dcterms:created xsi:type="dcterms:W3CDTF">2022-06-08T07:15:58Z</dcterms:created>
  <dcterms:modified xsi:type="dcterms:W3CDTF">2026-02-07T14:06:24Z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